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1"/>
  </p:notesMasterIdLst>
  <p:handoutMasterIdLst>
    <p:handoutMasterId r:id="rId22"/>
  </p:handoutMasterIdLst>
  <p:sldIdLst>
    <p:sldId id="258" r:id="rId5"/>
    <p:sldId id="272" r:id="rId6"/>
    <p:sldId id="311" r:id="rId7"/>
    <p:sldId id="305" r:id="rId8"/>
    <p:sldId id="300" r:id="rId9"/>
    <p:sldId id="265" r:id="rId10"/>
    <p:sldId id="301" r:id="rId11"/>
    <p:sldId id="306" r:id="rId12"/>
    <p:sldId id="302" r:id="rId13"/>
    <p:sldId id="307" r:id="rId14"/>
    <p:sldId id="308" r:id="rId15"/>
    <p:sldId id="303" r:id="rId16"/>
    <p:sldId id="309" r:id="rId17"/>
    <p:sldId id="310" r:id="rId18"/>
    <p:sldId id="304" r:id="rId19"/>
    <p:sldId id="299" r:id="rId20"/>
  </p:sldIdLst>
  <p:sldSz cx="12192000" cy="6858000"/>
  <p:notesSz cx="6858000" cy="9144000"/>
  <p:embeddedFontLst>
    <p:embeddedFont>
      <p:font typeface="Avenir Next LT Pro" panose="020B0504020202020204" pitchFamily="34" charset="0"/>
      <p:regular r:id="rId23"/>
      <p:bold r:id="rId24"/>
      <p:italic r:id="rId25"/>
      <p:boldItalic r:id="rId26"/>
    </p:embeddedFont>
    <p:embeddedFont>
      <p:font typeface="Calibri" panose="020F0502020204030204" pitchFamily="34" charset="0"/>
      <p:regular r:id="rId27"/>
      <p:bold r:id="rId28"/>
      <p:italic r:id="rId29"/>
      <p:boldItalic r:id="rId30"/>
    </p:embeddedFont>
    <p:embeddedFont>
      <p:font typeface="Speak Pro" panose="020B0504020101020102" pitchFamily="34" charset="0"/>
      <p:regular r:id="rId31"/>
      <p:bold r:id="rId32"/>
      <p:italic r:id="rId33"/>
      <p:boldItalic r:id="rId34"/>
    </p:embeddedFont>
  </p:embeddedFontLst>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49" autoAdjust="0"/>
  </p:normalViewPr>
  <p:slideViewPr>
    <p:cSldViewPr snapToGrid="0">
      <p:cViewPr varScale="1">
        <p:scale>
          <a:sx n="70" d="100"/>
          <a:sy n="70" d="100"/>
        </p:scale>
        <p:origin x="738" y="72"/>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83" d="100"/>
          <a:sy n="83"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21" Type="http://schemas.openxmlformats.org/officeDocument/2006/relationships/notesMaster" Target="notesMasters/notesMaster1.xml"/><Relationship Id="rId34" Type="http://schemas.openxmlformats.org/officeDocument/2006/relationships/font" Target="fonts/font1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0B60A04-6042-4737-B723-4EAE1B4CA51F}" type="datetime1">
              <a:rPr lang="fr-FR" smtClean="0"/>
              <a:t>20/05/2023</a:t>
            </a:fld>
            <a:endParaRPr lang="fr-FR"/>
          </a:p>
        </p:txBody>
      </p:sp>
      <p:sp>
        <p:nvSpPr>
          <p:cNvPr id="4" name="Espace réservé du pied de page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82E420-31C0-4FAB-9C47-370244A3A0D7}" type="slidenum">
              <a:rPr lang="fr-FR" smtClean="0"/>
              <a:t>‹N°›</a:t>
            </a:fld>
            <a:endParaRPr lang="fr-FR"/>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665B5B0-655F-416D-9F16-1D56867553DE}" type="datetime1">
              <a:rPr lang="fr-FR" noProof="0" smtClean="0"/>
              <a:t>20/05/2023</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BDF500-FE05-4D50-AB42-37EDEB80A66C}" type="slidenum">
              <a:rPr lang="fr-FR" noProof="0" smtClean="0"/>
              <a:t>‹N°›</a:t>
            </a:fld>
            <a:endParaRPr lang="fr-FR" noProof="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0FBDF500-FE05-4D50-AB42-37EDEB80A66C}" type="slidenum">
              <a:rPr lang="fr-FR" smtClean="0"/>
              <a:t>1</a:t>
            </a:fld>
            <a:endParaRPr lang="fr-FR"/>
          </a:p>
        </p:txBody>
      </p:sp>
    </p:spTree>
    <p:extLst>
      <p:ext uri="{BB962C8B-B14F-4D97-AF65-F5344CB8AC3E}">
        <p14:creationId xmlns:p14="http://schemas.microsoft.com/office/powerpoint/2010/main" val="1933037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0FBDF500-FE05-4D50-AB42-37EDEB80A66C}" type="slidenum">
              <a:rPr lang="fr-FR" smtClean="0"/>
              <a:t>10</a:t>
            </a:fld>
            <a:endParaRPr lang="fr-FR"/>
          </a:p>
        </p:txBody>
      </p:sp>
    </p:spTree>
    <p:extLst>
      <p:ext uri="{BB962C8B-B14F-4D97-AF65-F5344CB8AC3E}">
        <p14:creationId xmlns:p14="http://schemas.microsoft.com/office/powerpoint/2010/main" val="1313303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0FBDF500-FE05-4D50-AB42-37EDEB80A66C}" type="slidenum">
              <a:rPr lang="fr-FR" smtClean="0"/>
              <a:t>11</a:t>
            </a:fld>
            <a:endParaRPr lang="fr-FR"/>
          </a:p>
        </p:txBody>
      </p:sp>
    </p:spTree>
    <p:extLst>
      <p:ext uri="{BB962C8B-B14F-4D97-AF65-F5344CB8AC3E}">
        <p14:creationId xmlns:p14="http://schemas.microsoft.com/office/powerpoint/2010/main" val="449774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0FBDF500-FE05-4D50-AB42-37EDEB80A66C}" type="slidenum">
              <a:rPr lang="fr-FR" smtClean="0"/>
              <a:t>12</a:t>
            </a:fld>
            <a:endParaRPr lang="fr-FR"/>
          </a:p>
        </p:txBody>
      </p:sp>
    </p:spTree>
    <p:extLst>
      <p:ext uri="{BB962C8B-B14F-4D97-AF65-F5344CB8AC3E}">
        <p14:creationId xmlns:p14="http://schemas.microsoft.com/office/powerpoint/2010/main" val="1314384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0FBDF500-FE05-4D50-AB42-37EDEB80A66C}" type="slidenum">
              <a:rPr lang="fr-FR" smtClean="0"/>
              <a:t>13</a:t>
            </a:fld>
            <a:endParaRPr lang="fr-FR"/>
          </a:p>
        </p:txBody>
      </p:sp>
    </p:spTree>
    <p:extLst>
      <p:ext uri="{BB962C8B-B14F-4D97-AF65-F5344CB8AC3E}">
        <p14:creationId xmlns:p14="http://schemas.microsoft.com/office/powerpoint/2010/main" val="2741326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0FBDF500-FE05-4D50-AB42-37EDEB80A66C}" type="slidenum">
              <a:rPr lang="fr-FR" smtClean="0"/>
              <a:t>14</a:t>
            </a:fld>
            <a:endParaRPr lang="fr-FR"/>
          </a:p>
        </p:txBody>
      </p:sp>
    </p:spTree>
    <p:extLst>
      <p:ext uri="{BB962C8B-B14F-4D97-AF65-F5344CB8AC3E}">
        <p14:creationId xmlns:p14="http://schemas.microsoft.com/office/powerpoint/2010/main" val="3095678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0FBDF500-FE05-4D50-AB42-37EDEB80A66C}" type="slidenum">
              <a:rPr lang="fr-FR" smtClean="0"/>
              <a:t>15</a:t>
            </a:fld>
            <a:endParaRPr lang="fr-FR"/>
          </a:p>
        </p:txBody>
      </p:sp>
    </p:spTree>
    <p:extLst>
      <p:ext uri="{BB962C8B-B14F-4D97-AF65-F5344CB8AC3E}">
        <p14:creationId xmlns:p14="http://schemas.microsoft.com/office/powerpoint/2010/main" val="3511043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0FBDF500-FE05-4D50-AB42-37EDEB80A66C}" type="slidenum">
              <a:rPr lang="fr-FR" smtClean="0"/>
              <a:t>16</a:t>
            </a:fld>
            <a:endParaRPr lang="fr-FR"/>
          </a:p>
        </p:txBody>
      </p:sp>
    </p:spTree>
    <p:extLst>
      <p:ext uri="{BB962C8B-B14F-4D97-AF65-F5344CB8AC3E}">
        <p14:creationId xmlns:p14="http://schemas.microsoft.com/office/powerpoint/2010/main" val="1421156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0FBDF500-FE05-4D50-AB42-37EDEB80A66C}" type="slidenum">
              <a:rPr lang="fr-FR" smtClean="0"/>
              <a:t>2</a:t>
            </a:fld>
            <a:endParaRPr lang="fr-FR"/>
          </a:p>
        </p:txBody>
      </p:sp>
    </p:spTree>
    <p:extLst>
      <p:ext uri="{BB962C8B-B14F-4D97-AF65-F5344CB8AC3E}">
        <p14:creationId xmlns:p14="http://schemas.microsoft.com/office/powerpoint/2010/main" val="4057217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0FBDF500-FE05-4D50-AB42-37EDEB80A66C}" type="slidenum">
              <a:rPr lang="fr-FR" smtClean="0"/>
              <a:t>3</a:t>
            </a:fld>
            <a:endParaRPr lang="fr-FR"/>
          </a:p>
        </p:txBody>
      </p:sp>
    </p:spTree>
    <p:extLst>
      <p:ext uri="{BB962C8B-B14F-4D97-AF65-F5344CB8AC3E}">
        <p14:creationId xmlns:p14="http://schemas.microsoft.com/office/powerpoint/2010/main" val="3440770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0FBDF500-FE05-4D50-AB42-37EDEB80A66C}" type="slidenum">
              <a:rPr lang="fr-FR" smtClean="0"/>
              <a:t>4</a:t>
            </a:fld>
            <a:endParaRPr lang="fr-FR"/>
          </a:p>
        </p:txBody>
      </p:sp>
    </p:spTree>
    <p:extLst>
      <p:ext uri="{BB962C8B-B14F-4D97-AF65-F5344CB8AC3E}">
        <p14:creationId xmlns:p14="http://schemas.microsoft.com/office/powerpoint/2010/main" val="448101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0FBDF500-FE05-4D50-AB42-37EDEB80A66C}" type="slidenum">
              <a:rPr lang="fr-FR" smtClean="0"/>
              <a:t>5</a:t>
            </a:fld>
            <a:endParaRPr lang="fr-FR"/>
          </a:p>
        </p:txBody>
      </p:sp>
    </p:spTree>
    <p:extLst>
      <p:ext uri="{BB962C8B-B14F-4D97-AF65-F5344CB8AC3E}">
        <p14:creationId xmlns:p14="http://schemas.microsoft.com/office/powerpoint/2010/main" val="2992837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0FBDF500-FE05-4D50-AB42-37EDEB80A66C}" type="slidenum">
              <a:rPr lang="fr-FR" smtClean="0"/>
              <a:t>6</a:t>
            </a:fld>
            <a:endParaRPr lang="fr-FR"/>
          </a:p>
        </p:txBody>
      </p:sp>
    </p:spTree>
    <p:extLst>
      <p:ext uri="{BB962C8B-B14F-4D97-AF65-F5344CB8AC3E}">
        <p14:creationId xmlns:p14="http://schemas.microsoft.com/office/powerpoint/2010/main" val="932355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0FBDF500-FE05-4D50-AB42-37EDEB80A66C}" type="slidenum">
              <a:rPr lang="fr-FR" smtClean="0"/>
              <a:t>7</a:t>
            </a:fld>
            <a:endParaRPr lang="fr-FR"/>
          </a:p>
        </p:txBody>
      </p:sp>
    </p:spTree>
    <p:extLst>
      <p:ext uri="{BB962C8B-B14F-4D97-AF65-F5344CB8AC3E}">
        <p14:creationId xmlns:p14="http://schemas.microsoft.com/office/powerpoint/2010/main" val="1369577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0FBDF500-FE05-4D50-AB42-37EDEB80A66C}" type="slidenum">
              <a:rPr lang="fr-FR" smtClean="0"/>
              <a:t>8</a:t>
            </a:fld>
            <a:endParaRPr lang="fr-FR"/>
          </a:p>
        </p:txBody>
      </p:sp>
    </p:spTree>
    <p:extLst>
      <p:ext uri="{BB962C8B-B14F-4D97-AF65-F5344CB8AC3E}">
        <p14:creationId xmlns:p14="http://schemas.microsoft.com/office/powerpoint/2010/main" val="2113404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0FBDF500-FE05-4D50-AB42-37EDEB80A66C}" type="slidenum">
              <a:rPr lang="fr-FR" smtClean="0"/>
              <a:t>9</a:t>
            </a:fld>
            <a:endParaRPr lang="fr-FR"/>
          </a:p>
        </p:txBody>
      </p:sp>
    </p:spTree>
    <p:extLst>
      <p:ext uri="{BB962C8B-B14F-4D97-AF65-F5344CB8AC3E}">
        <p14:creationId xmlns:p14="http://schemas.microsoft.com/office/powerpoint/2010/main" val="1387429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rtlCol="0" anchor="b">
            <a:normAutofit/>
          </a:bodyPr>
          <a:lstStyle>
            <a:lvl1pPr algn="l">
              <a:defRPr sz="5500" b="1">
                <a:solidFill>
                  <a:schemeClr val="bg1"/>
                </a:solidFill>
              </a:defRPr>
            </a:lvl1pPr>
          </a:lstStyle>
          <a:p>
            <a:pPr rtl="0"/>
            <a:r>
              <a:rPr lang="fr-FR" noProof="0"/>
              <a:t>PRÉSENTATION</a:t>
            </a:r>
            <a:br>
              <a:rPr lang="fr-FR" noProof="0"/>
            </a:br>
            <a:r>
              <a:rPr lang="fr-FR" noProof="0"/>
              <a:t>TITRE</a:t>
            </a:r>
          </a:p>
        </p:txBody>
      </p:sp>
      <p:sp>
        <p:nvSpPr>
          <p:cNvPr id="3" name="Sous-titr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Lorem Ipsum</a:t>
            </a:r>
            <a:br>
              <a:rPr lang="fr-FR" noProof="0"/>
            </a:br>
            <a:r>
              <a:rPr lang="fr-FR" noProof="0"/>
              <a:t>Dolor</a:t>
            </a:r>
          </a:p>
        </p:txBody>
      </p:sp>
      <p:sp>
        <p:nvSpPr>
          <p:cNvPr id="4" name="Espace réservé de la date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0E85B486-089A-40DF-9E61-A2D324EF3DCE}" type="datetime1">
              <a:rPr lang="fr-FR" noProof="0" smtClean="0"/>
              <a:t>20/05/2023</a:t>
            </a:fld>
            <a:endParaRPr lang="fr-FR" noProof="0"/>
          </a:p>
        </p:txBody>
      </p:sp>
      <p:sp>
        <p:nvSpPr>
          <p:cNvPr id="5" name="Espace réservé du pied de page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2" name="Connecteur droit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Espace réservé du texte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fr-FR" noProof="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fr-FR" noProof="0"/>
              <a:t>DIAPOSITIVE</a:t>
            </a:r>
            <a:br>
              <a:rPr lang="fr-FR" noProof="0"/>
            </a:br>
            <a:r>
              <a:rPr lang="fr-FR" noProof="0"/>
              <a:t>DE CONTENU</a:t>
            </a:r>
          </a:p>
        </p:txBody>
      </p:sp>
      <p:sp>
        <p:nvSpPr>
          <p:cNvPr id="3" name="Espace réservé du contenu 2">
            <a:extLst>
              <a:ext uri="{FF2B5EF4-FFF2-40B4-BE49-F238E27FC236}">
                <a16:creationId xmlns:a16="http://schemas.microsoft.com/office/drawing/2014/main" id="{CA18B931-E896-4471-A71A-819D3B682920}"/>
              </a:ext>
            </a:extLst>
          </p:cNvPr>
          <p:cNvSpPr>
            <a:spLocks noGrp="1"/>
          </p:cNvSpPr>
          <p:nvPr>
            <p:ph idx="1" hasCustomPrompt="1"/>
          </p:nvPr>
        </p:nvSpPr>
        <p:spPr>
          <a:xfrm>
            <a:off x="6914145" y="2138878"/>
            <a:ext cx="4361941"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fr-FR" noProof="0"/>
              <a:t>Modifiez les styles du texte</a:t>
            </a:r>
          </a:p>
        </p:txBody>
      </p:sp>
      <p:sp>
        <p:nvSpPr>
          <p:cNvPr id="4" name="Espace réservé de la date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9ED58AAA-A5D3-4BE1-9D9F-8893AADFA71E}" type="datetime1">
              <a:rPr lang="fr-FR" noProof="0" smtClean="0"/>
              <a:t>20/05/2023</a:t>
            </a:fld>
            <a:endParaRPr lang="fr-FR" noProof="0"/>
          </a:p>
        </p:txBody>
      </p:sp>
      <p:sp>
        <p:nvSpPr>
          <p:cNvPr id="5" name="Espace réservé du pied de page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0" name="Connecteur droit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ous-titr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Sous-titre de la diapositive</a:t>
            </a:r>
          </a:p>
        </p:txBody>
      </p:sp>
      <p:cxnSp>
        <p:nvCxnSpPr>
          <p:cNvPr id="13" name="Connecteur droit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Espace réservé du texte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fr-FR" noProof="0"/>
              <a:t>20XX</a:t>
            </a:r>
          </a:p>
        </p:txBody>
      </p:sp>
      <p:cxnSp>
        <p:nvCxnSpPr>
          <p:cNvPr id="18" name="Connecteur droit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tête de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rtlCol="0" anchor="b">
            <a:normAutofit/>
          </a:bodyPr>
          <a:lstStyle>
            <a:lvl1pPr>
              <a:defRPr sz="4000"/>
            </a:lvl1pPr>
          </a:lstStyle>
          <a:p>
            <a:pPr rtl="0"/>
            <a:r>
              <a:rPr lang="fr-FR" noProof="0"/>
              <a:t>DIAPOSITIVE</a:t>
            </a:r>
            <a:br>
              <a:rPr lang="fr-FR" noProof="0"/>
            </a:br>
            <a:r>
              <a:rPr lang="fr-FR" noProof="0"/>
              <a:t>SÉPARATION DE SECTION</a:t>
            </a:r>
          </a:p>
        </p:txBody>
      </p:sp>
      <p:sp>
        <p:nvSpPr>
          <p:cNvPr id="3" name="Espace réservé du texte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Sous-titre de section</a:t>
            </a:r>
          </a:p>
        </p:txBody>
      </p:sp>
      <p:sp>
        <p:nvSpPr>
          <p:cNvPr id="4" name="Espace réservé de la date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BF77FF20-D0A4-4AC3-8F58-0F36CCDA248D}" type="datetime1">
              <a:rPr lang="fr-FR" noProof="0" smtClean="0"/>
              <a:t>20/05/2023</a:t>
            </a:fld>
            <a:endParaRPr lang="fr-FR" noProof="0"/>
          </a:p>
        </p:txBody>
      </p:sp>
      <p:sp>
        <p:nvSpPr>
          <p:cNvPr id="5" name="Espace réservé du pied de page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cxnSp>
        <p:nvCxnSpPr>
          <p:cNvPr id="7" name="Connecteur droit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1" name="Connecteur droit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Espace réservé du texte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fr-FR" noProof="0"/>
              <a:t>20XX</a:t>
            </a:r>
          </a:p>
        </p:txBody>
      </p:sp>
      <p:cxnSp>
        <p:nvCxnSpPr>
          <p:cNvPr id="14" name="Connecteur droit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En-tête de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rtlCol="0" anchor="b">
            <a:normAutofit/>
          </a:bodyPr>
          <a:lstStyle>
            <a:lvl1pPr>
              <a:defRPr sz="4000"/>
            </a:lvl1pPr>
          </a:lstStyle>
          <a:p>
            <a:pPr rtl="0"/>
            <a:r>
              <a:rPr lang="fr-FR" noProof="0"/>
              <a:t>DIAPOSITIVE</a:t>
            </a:r>
            <a:br>
              <a:rPr lang="fr-FR" noProof="0"/>
            </a:br>
            <a:r>
              <a:rPr lang="fr-FR" noProof="0"/>
              <a:t>SÉPARATION DE SECTION</a:t>
            </a:r>
          </a:p>
        </p:txBody>
      </p:sp>
      <p:sp>
        <p:nvSpPr>
          <p:cNvPr id="3" name="Espace réservé du texte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Sous-titre de section</a:t>
            </a:r>
          </a:p>
        </p:txBody>
      </p:sp>
      <p:sp>
        <p:nvSpPr>
          <p:cNvPr id="4" name="Espace réservé de la date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BDFC0135-2020-4918-9D84-86B76EEA8C34}" type="datetime1">
              <a:rPr lang="fr-FR" noProof="0" smtClean="0"/>
              <a:t>20/05/2023</a:t>
            </a:fld>
            <a:endParaRPr lang="fr-FR" noProof="0"/>
          </a:p>
        </p:txBody>
      </p:sp>
      <p:sp>
        <p:nvSpPr>
          <p:cNvPr id="5" name="Espace réservé du pied de page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rtlCol="0"/>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1" name="Connecteur droit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Espace réservé du texte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fr-FR" noProof="0"/>
              <a:t>20XX</a:t>
            </a:r>
          </a:p>
        </p:txBody>
      </p:sp>
      <p:cxnSp>
        <p:nvCxnSpPr>
          <p:cNvPr id="14" name="Connecteur droit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En-tête de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rtlCol="0" anchor="b">
            <a:normAutofit/>
          </a:bodyPr>
          <a:lstStyle>
            <a:lvl1pPr>
              <a:defRPr sz="4000">
                <a:gradFill>
                  <a:gsLst>
                    <a:gs pos="0">
                      <a:schemeClr val="bg2"/>
                    </a:gs>
                    <a:gs pos="100000">
                      <a:schemeClr val="accent1"/>
                    </a:gs>
                  </a:gsLst>
                  <a:lin ang="0" scaled="1"/>
                </a:gradFill>
              </a:defRPr>
            </a:lvl1pPr>
          </a:lstStyle>
          <a:p>
            <a:pPr rtl="0"/>
            <a:r>
              <a:rPr lang="fr-FR" noProof="0"/>
              <a:t>DIAPOSITIVE SÉPARATION DE SECTION</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 name="Espace réservé de la date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C3118A53-620F-4EA1-A63B-3BFD5D6F74A1}" type="datetime1">
              <a:rPr lang="fr-FR" noProof="0" smtClean="0"/>
              <a:t>20/05/2023</a:t>
            </a:fld>
            <a:endParaRPr lang="fr-FR" noProof="0"/>
          </a:p>
        </p:txBody>
      </p:sp>
      <p:sp>
        <p:nvSpPr>
          <p:cNvPr id="5" name="Espace réservé du pied de page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rtlCol="0"/>
          <a:lstStyle>
            <a:lvl1pPr>
              <a:defRPr>
                <a:solidFill>
                  <a:schemeClr val="accent1"/>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fr-FR" noProof="0" smtClean="0"/>
              <a:pPr/>
              <a:t>‹N°›</a:t>
            </a:fld>
            <a:endParaRPr lang="fr-FR" noProof="0"/>
          </a:p>
        </p:txBody>
      </p:sp>
      <p:cxnSp>
        <p:nvCxnSpPr>
          <p:cNvPr id="12" name="Connecteur droit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Espace réservé du texte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fr-FR" noProof="0"/>
              <a:t>20XX</a:t>
            </a:r>
          </a:p>
        </p:txBody>
      </p:sp>
      <p:cxnSp>
        <p:nvCxnSpPr>
          <p:cNvPr id="14" name="Connecteur droit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0" name="Espace réservé du texte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Sous-titre de section</a:t>
            </a:r>
          </a:p>
        </p:txBody>
      </p:sp>
      <p:cxnSp>
        <p:nvCxnSpPr>
          <p:cNvPr id="21" name="Connecteur droit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En-tête de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rtlCol="0" anchor="b">
            <a:normAutofit/>
          </a:bodyPr>
          <a:lstStyle>
            <a:lvl1pPr>
              <a:defRPr sz="4000"/>
            </a:lvl1pPr>
          </a:lstStyle>
          <a:p>
            <a:pPr rtl="0"/>
            <a:r>
              <a:rPr lang="fr-FR" noProof="0"/>
              <a:t>DIAPOSITIVE</a:t>
            </a:r>
            <a:br>
              <a:rPr lang="fr-FR" noProof="0"/>
            </a:br>
            <a:r>
              <a:rPr lang="fr-FR" noProof="0"/>
              <a:t>SÉPARATION DE SECTION</a:t>
            </a:r>
          </a:p>
        </p:txBody>
      </p:sp>
      <p:sp>
        <p:nvSpPr>
          <p:cNvPr id="3" name="Espace réservé du texte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Sous-titre de section</a:t>
            </a:r>
          </a:p>
        </p:txBody>
      </p:sp>
      <p:sp>
        <p:nvSpPr>
          <p:cNvPr id="4" name="Espace réservé de la date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AFCBF37F-3109-4B68-8527-2280E7DAC474}" type="datetime1">
              <a:rPr lang="fr-FR" noProof="0" smtClean="0"/>
              <a:t>20/05/2023</a:t>
            </a:fld>
            <a:endParaRPr lang="fr-FR" noProof="0"/>
          </a:p>
        </p:txBody>
      </p:sp>
      <p:sp>
        <p:nvSpPr>
          <p:cNvPr id="5" name="Espace réservé du pied de page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1" name="Connecteur droit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Espace réservé du texte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fr-FR" noProof="0"/>
              <a:t>20XX</a:t>
            </a:r>
          </a:p>
        </p:txBody>
      </p:sp>
      <p:cxnSp>
        <p:nvCxnSpPr>
          <p:cNvPr id="21" name="Connecteur droit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En-tête de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fr-FR" noProof="0"/>
              <a:t>DIAPOSITIVE</a:t>
            </a:r>
            <a:br>
              <a:rPr lang="fr-FR" noProof="0"/>
            </a:br>
            <a:r>
              <a:rPr lang="fr-FR" noProof="0"/>
              <a:t>SÉPARATION DE SECTION</a:t>
            </a:r>
          </a:p>
        </p:txBody>
      </p:sp>
      <p:sp>
        <p:nvSpPr>
          <p:cNvPr id="4" name="Espace réservé de la date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A388DA23-E8EE-4E59-9A7A-2ADB69BBA323}" type="datetime1">
              <a:rPr lang="fr-FR" noProof="0" smtClean="0"/>
              <a:t>20/05/2023</a:t>
            </a:fld>
            <a:endParaRPr lang="fr-FR" noProof="0"/>
          </a:p>
        </p:txBody>
      </p:sp>
      <p:sp>
        <p:nvSpPr>
          <p:cNvPr id="5" name="Espace réservé du pied de page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0" name="Connecteur droit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ous-titr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Sous-titre de la diapositive</a:t>
            </a:r>
          </a:p>
        </p:txBody>
      </p:sp>
      <p:cxnSp>
        <p:nvCxnSpPr>
          <p:cNvPr id="13" name="Connecteur droit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Espace réservé du texte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fr-FR" noProof="0"/>
              <a:t>20XX</a:t>
            </a:r>
          </a:p>
        </p:txBody>
      </p:sp>
      <p:cxnSp>
        <p:nvCxnSpPr>
          <p:cNvPr id="18" name="Connecteur droit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En-tête de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fr-FR" noProof="0"/>
              <a:t>DIAPOSITIVE</a:t>
            </a:r>
            <a:br>
              <a:rPr lang="fr-FR" noProof="0"/>
            </a:br>
            <a:r>
              <a:rPr lang="fr-FR" noProof="0"/>
              <a:t>SÉPARATION DE SECTION</a:t>
            </a:r>
          </a:p>
        </p:txBody>
      </p:sp>
      <p:sp>
        <p:nvSpPr>
          <p:cNvPr id="4" name="Espace réservé de la date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D0DE7C8A-43D4-402A-991B-7459038030F9}" type="datetime1">
              <a:rPr lang="fr-FR" noProof="0" smtClean="0"/>
              <a:t>20/05/2023</a:t>
            </a:fld>
            <a:endParaRPr lang="fr-FR" noProof="0"/>
          </a:p>
        </p:txBody>
      </p:sp>
      <p:sp>
        <p:nvSpPr>
          <p:cNvPr id="5" name="Espace réservé du pied de page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0" name="Connecteur droit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ous-titr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Sous-titre de la diapositive</a:t>
            </a:r>
          </a:p>
        </p:txBody>
      </p:sp>
      <p:cxnSp>
        <p:nvCxnSpPr>
          <p:cNvPr id="13" name="Connecteur droit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Espace réservé du texte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fr-FR" noProof="0"/>
              <a:t>20XX</a:t>
            </a:r>
          </a:p>
        </p:txBody>
      </p:sp>
      <p:cxnSp>
        <p:nvCxnSpPr>
          <p:cNvPr id="18" name="Connecteur droit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ux contenu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fr-FR" noProof="0"/>
              <a:t>DIAPOSITIVE</a:t>
            </a:r>
            <a:br>
              <a:rPr lang="fr-FR" noProof="0"/>
            </a:br>
            <a:r>
              <a:rPr lang="fr-FR" noProof="0"/>
              <a:t>DEUX CONTENUS</a:t>
            </a:r>
          </a:p>
        </p:txBody>
      </p:sp>
      <p:sp>
        <p:nvSpPr>
          <p:cNvPr id="3" name="Espace réservé du texte 2">
            <a:extLst>
              <a:ext uri="{FF2B5EF4-FFF2-40B4-BE49-F238E27FC236}">
                <a16:creationId xmlns:a16="http://schemas.microsoft.com/office/drawing/2014/main" id="{A98AFDAC-3A23-4F5B-B2BE-CDF8D1AFCF86}"/>
              </a:ext>
            </a:extLst>
          </p:cNvPr>
          <p:cNvSpPr>
            <a:spLocks noGrp="1"/>
          </p:cNvSpPr>
          <p:nvPr>
            <p:ph type="body" idx="1" hasCustomPrompt="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5BBD9244-253B-4F61-9F15-81C783E03B05}"/>
              </a:ext>
            </a:extLst>
          </p:cNvPr>
          <p:cNvSpPr>
            <a:spLocks noGrp="1"/>
          </p:cNvSpPr>
          <p:nvPr>
            <p:ph sz="half" idx="2" hasCustomPrompt="1"/>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180000" marR="0" lvl="0" indent="-180000" algn="l" defTabSz="914400" rtl="0" eaLnBrk="1" fontAlgn="auto" latinLnBrk="0" hangingPunct="1">
              <a:lnSpc>
                <a:spcPct val="100000"/>
              </a:lnSpc>
              <a:spcBef>
                <a:spcPts val="600"/>
              </a:spcBef>
              <a:spcAft>
                <a:spcPts val="0"/>
              </a:spcAft>
              <a:buClr>
                <a:schemeClr val="tx2"/>
              </a:buClr>
              <a:buSzTx/>
              <a:buFont typeface="Arial" panose="020B0604020202020204" pitchFamily="34" charset="0"/>
              <a:buChar char="•"/>
              <a:tabLst/>
              <a:defRPr/>
            </a:pPr>
            <a:r>
              <a:rPr lang="fr-FR" noProof="0"/>
              <a:t>Modifiez les styles du texte du masque</a:t>
            </a:r>
          </a:p>
        </p:txBody>
      </p:sp>
      <p:sp>
        <p:nvSpPr>
          <p:cNvPr id="5" name="Espace réservé du texte 4">
            <a:extLst>
              <a:ext uri="{FF2B5EF4-FFF2-40B4-BE49-F238E27FC236}">
                <a16:creationId xmlns:a16="http://schemas.microsoft.com/office/drawing/2014/main" id="{EBA65450-4B24-4A6B-9987-1F3CF67B414D}"/>
              </a:ext>
            </a:extLst>
          </p:cNvPr>
          <p:cNvSpPr>
            <a:spLocks noGrp="1"/>
          </p:cNvSpPr>
          <p:nvPr>
            <p:ph type="body" sz="quarter" idx="3" hasCustomPrompt="1"/>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7" name="Espace réservé de la date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E87D4D83-C440-4343-A6F6-98D96573BB4F}" type="datetime1">
              <a:rPr lang="fr-FR" noProof="0" smtClean="0"/>
              <a:t>20/05/2023</a:t>
            </a:fld>
            <a:endParaRPr lang="fr-FR" noProof="0"/>
          </a:p>
        </p:txBody>
      </p:sp>
      <p:sp>
        <p:nvSpPr>
          <p:cNvPr id="8" name="Espace réservé du pied de page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fr-FR" noProof="0"/>
              <a:t>Titre de la présentation</a:t>
            </a:r>
          </a:p>
        </p:txBody>
      </p:sp>
      <p:sp>
        <p:nvSpPr>
          <p:cNvPr id="9" name="Espace réservé du numéro de diapositive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1" name="Connecteur droit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Espace réservé du texte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fr-FR" noProof="0"/>
              <a:t>20XX</a:t>
            </a:r>
          </a:p>
        </p:txBody>
      </p:sp>
      <p:cxnSp>
        <p:nvCxnSpPr>
          <p:cNvPr id="13" name="Connecteur droit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Espace réservé du contenu 3">
            <a:extLst>
              <a:ext uri="{FF2B5EF4-FFF2-40B4-BE49-F238E27FC236}">
                <a16:creationId xmlns:a16="http://schemas.microsoft.com/office/drawing/2014/main" id="{ED988384-E3A4-482D-94EF-A8F8894AA508}"/>
              </a:ext>
            </a:extLst>
          </p:cNvPr>
          <p:cNvSpPr>
            <a:spLocks noGrp="1"/>
          </p:cNvSpPr>
          <p:nvPr>
            <p:ph sz="half" idx="15" hasCustomPrompt="1"/>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180000" marR="0" lvl="0" indent="-180000" algn="l" defTabSz="914400" rtl="0" eaLnBrk="1" fontAlgn="auto" latinLnBrk="0" hangingPunct="1">
              <a:lnSpc>
                <a:spcPct val="100000"/>
              </a:lnSpc>
              <a:spcBef>
                <a:spcPts val="600"/>
              </a:spcBef>
              <a:spcAft>
                <a:spcPts val="0"/>
              </a:spcAft>
              <a:buClr>
                <a:schemeClr val="tx2"/>
              </a:buClr>
              <a:buSzTx/>
              <a:buFont typeface="Arial" panose="020B0604020202020204" pitchFamily="34" charset="0"/>
              <a:buChar char="•"/>
              <a:tabLst/>
              <a:defRPr/>
            </a:pPr>
            <a:r>
              <a:rPr lang="fr-FR" noProof="0"/>
              <a:t>Modifiez les styles du texte du masque</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eux contenus">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gradFill>
                  <a:gsLst>
                    <a:gs pos="0">
                      <a:schemeClr val="bg2"/>
                    </a:gs>
                    <a:gs pos="100000">
                      <a:schemeClr val="accent1"/>
                    </a:gs>
                  </a:gsLst>
                  <a:lin ang="0" scaled="1"/>
                </a:gradFill>
              </a:defRPr>
            </a:lvl1pPr>
          </a:lstStyle>
          <a:p>
            <a:pPr rtl="0"/>
            <a:r>
              <a:rPr lang="fr-FR" noProof="0"/>
              <a:t>DIAPOSITIVE</a:t>
            </a:r>
            <a:br>
              <a:rPr lang="fr-FR" noProof="0"/>
            </a:br>
            <a:r>
              <a:rPr lang="fr-FR" noProof="0"/>
              <a:t>DEUX CONTENUS</a:t>
            </a:r>
          </a:p>
        </p:txBody>
      </p:sp>
      <p:sp>
        <p:nvSpPr>
          <p:cNvPr id="3" name="Espace réservé du texte 2">
            <a:extLst>
              <a:ext uri="{FF2B5EF4-FFF2-40B4-BE49-F238E27FC236}">
                <a16:creationId xmlns:a16="http://schemas.microsoft.com/office/drawing/2014/main" id="{A98AFDAC-3A23-4F5B-B2BE-CDF8D1AFCF86}"/>
              </a:ext>
            </a:extLst>
          </p:cNvPr>
          <p:cNvSpPr>
            <a:spLocks noGrp="1"/>
          </p:cNvSpPr>
          <p:nvPr>
            <p:ph type="body" idx="1" hasCustomPrompt="1"/>
          </p:nvPr>
        </p:nvSpPr>
        <p:spPr>
          <a:xfrm>
            <a:off x="928800" y="227200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5BBD9244-253B-4F61-9F15-81C783E03B05}"/>
              </a:ext>
            </a:extLst>
          </p:cNvPr>
          <p:cNvSpPr>
            <a:spLocks noGrp="1"/>
          </p:cNvSpPr>
          <p:nvPr>
            <p:ph sz="half" idx="2" hasCustomPrompt="1"/>
          </p:nvPr>
        </p:nvSpPr>
        <p:spPr>
          <a:xfrm>
            <a:off x="928800" y="3386142"/>
            <a:ext cx="5157787" cy="2015247"/>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180000" marR="0" lvl="0" indent="-180000" algn="l" defTabSz="914400" rtl="0" eaLnBrk="1" fontAlgn="auto" latinLnBrk="0" hangingPunct="1">
              <a:lnSpc>
                <a:spcPct val="100000"/>
              </a:lnSpc>
              <a:spcBef>
                <a:spcPts val="600"/>
              </a:spcBef>
              <a:spcAft>
                <a:spcPts val="0"/>
              </a:spcAft>
              <a:buClr>
                <a:schemeClr val="bg2"/>
              </a:buClr>
              <a:buSzTx/>
              <a:buFont typeface="Arial" panose="020B0604020202020204" pitchFamily="34" charset="0"/>
              <a:buChar char="•"/>
              <a:tabLst/>
              <a:defRPr/>
            </a:pPr>
            <a:r>
              <a:rPr lang="fr-FR" noProof="0"/>
              <a:t>Modifiez les styles du texte du masque</a:t>
            </a:r>
          </a:p>
        </p:txBody>
      </p:sp>
      <p:sp>
        <p:nvSpPr>
          <p:cNvPr id="5" name="Espace réservé du texte 4">
            <a:extLst>
              <a:ext uri="{FF2B5EF4-FFF2-40B4-BE49-F238E27FC236}">
                <a16:creationId xmlns:a16="http://schemas.microsoft.com/office/drawing/2014/main" id="{EBA65450-4B24-4A6B-9987-1F3CF67B414D}"/>
              </a:ext>
            </a:extLst>
          </p:cNvPr>
          <p:cNvSpPr>
            <a:spLocks noGrp="1"/>
          </p:cNvSpPr>
          <p:nvPr>
            <p:ph type="body" sz="quarter" idx="3" hasCustomPrompt="1"/>
          </p:nvPr>
        </p:nvSpPr>
        <p:spPr>
          <a:xfrm>
            <a:off x="6284744" y="2272009"/>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a:extLst>
              <a:ext uri="{FF2B5EF4-FFF2-40B4-BE49-F238E27FC236}">
                <a16:creationId xmlns:a16="http://schemas.microsoft.com/office/drawing/2014/main" id="{1D9DAC08-B52B-4DCC-9D22-E4E54E711637}"/>
              </a:ext>
            </a:extLst>
          </p:cNvPr>
          <p:cNvSpPr>
            <a:spLocks noGrp="1"/>
          </p:cNvSpPr>
          <p:nvPr>
            <p:ph sz="quarter" idx="4" hasCustomPrompt="1"/>
          </p:nvPr>
        </p:nvSpPr>
        <p:spPr>
          <a:xfrm>
            <a:off x="6284744" y="3386142"/>
            <a:ext cx="5183188" cy="2015247"/>
          </a:xfrm>
        </p:spPr>
        <p:txBody>
          <a:bodyPr rtlCol="0">
            <a:normAutofit/>
          </a:bodyPr>
          <a:lstStyle>
            <a:lvl1pPr marL="180000" indent="-180000">
              <a:lnSpc>
                <a:spcPct val="100000"/>
              </a:lnSpc>
              <a:spcBef>
                <a:spcPts val="600"/>
              </a:spcBef>
              <a:buClr>
                <a:schemeClr val="accent1"/>
              </a:buClr>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marR="0" lvl="0" indent="-228600" algn="l" defTabSz="914400" rtl="0" eaLnBrk="1" fontAlgn="auto" latinLnBrk="0" hangingPunct="1">
              <a:lnSpc>
                <a:spcPct val="100000"/>
              </a:lnSpc>
              <a:spcBef>
                <a:spcPts val="600"/>
              </a:spcBef>
              <a:spcAft>
                <a:spcPts val="0"/>
              </a:spcAft>
              <a:buClr>
                <a:schemeClr val="accent1"/>
              </a:buClr>
              <a:buSzTx/>
              <a:buFont typeface="Arial" panose="020B0604020202020204" pitchFamily="34" charset="0"/>
              <a:buChar char="•"/>
              <a:tabLst/>
              <a:defRPr/>
            </a:pPr>
            <a:r>
              <a:rPr lang="fr-FR" noProof="0"/>
              <a:t>Modifiez les styles du texte du masque</a:t>
            </a:r>
          </a:p>
        </p:txBody>
      </p:sp>
      <p:sp>
        <p:nvSpPr>
          <p:cNvPr id="7" name="Espace réservé de la date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2FF7C951-59BD-4657-B2C8-1232E3BA4B4B}" type="datetime1">
              <a:rPr lang="fr-FR" noProof="0" smtClean="0"/>
              <a:t>20/05/2023</a:t>
            </a:fld>
            <a:endParaRPr lang="fr-FR" noProof="0"/>
          </a:p>
        </p:txBody>
      </p:sp>
      <p:sp>
        <p:nvSpPr>
          <p:cNvPr id="8" name="Espace réservé du pied de page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fr-FR" noProof="0"/>
              <a:t>Titre de la présentation</a:t>
            </a:r>
          </a:p>
        </p:txBody>
      </p:sp>
      <p:sp>
        <p:nvSpPr>
          <p:cNvPr id="9" name="Espace réservé du numéro de diapositive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1" name="Connecteur droit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Espace réservé du texte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fr-FR" noProof="0"/>
              <a:t>20XX</a:t>
            </a:r>
          </a:p>
        </p:txBody>
      </p:sp>
      <p:cxnSp>
        <p:nvCxnSpPr>
          <p:cNvPr id="13" name="Connecteur droit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eux contenu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fr-FR" noProof="0"/>
              <a:t>DIAPOSITIVE</a:t>
            </a:r>
            <a:br>
              <a:rPr lang="fr-FR" noProof="0"/>
            </a:br>
            <a:r>
              <a:rPr lang="fr-FR" noProof="0"/>
              <a:t>DEUX CONTENUS</a:t>
            </a:r>
          </a:p>
        </p:txBody>
      </p:sp>
      <p:sp>
        <p:nvSpPr>
          <p:cNvPr id="3" name="Espace réservé du texte 2">
            <a:extLst>
              <a:ext uri="{FF2B5EF4-FFF2-40B4-BE49-F238E27FC236}">
                <a16:creationId xmlns:a16="http://schemas.microsoft.com/office/drawing/2014/main" id="{A98AFDAC-3A23-4F5B-B2BE-CDF8D1AFCF86}"/>
              </a:ext>
            </a:extLst>
          </p:cNvPr>
          <p:cNvSpPr>
            <a:spLocks noGrp="1"/>
          </p:cNvSpPr>
          <p:nvPr>
            <p:ph type="body" idx="1" hasCustomPrompt="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5" name="Espace réservé du texte 4">
            <a:extLst>
              <a:ext uri="{FF2B5EF4-FFF2-40B4-BE49-F238E27FC236}">
                <a16:creationId xmlns:a16="http://schemas.microsoft.com/office/drawing/2014/main" id="{EBA65450-4B24-4A6B-9987-1F3CF67B414D}"/>
              </a:ext>
            </a:extLst>
          </p:cNvPr>
          <p:cNvSpPr>
            <a:spLocks noGrp="1"/>
          </p:cNvSpPr>
          <p:nvPr>
            <p:ph type="body" sz="quarter" idx="3" hasCustomPrompt="1"/>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7" name="Espace réservé de la date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D5E38DBD-7831-4D23-A7CC-CF7F20C5846B}" type="datetime1">
              <a:rPr lang="fr-FR" noProof="0" smtClean="0"/>
              <a:t>20/05/2023</a:t>
            </a:fld>
            <a:endParaRPr lang="fr-FR" noProof="0"/>
          </a:p>
        </p:txBody>
      </p:sp>
      <p:sp>
        <p:nvSpPr>
          <p:cNvPr id="8" name="Espace réservé du pied de page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fr-FR" noProof="0"/>
              <a:t>Titre de la présentation</a:t>
            </a:r>
          </a:p>
        </p:txBody>
      </p:sp>
      <p:sp>
        <p:nvSpPr>
          <p:cNvPr id="9" name="Espace réservé du numéro de diapositive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5" name="Connecteur droit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Espace réservé du texte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fr-FR" noProof="0"/>
              <a:t>20XX</a:t>
            </a:r>
          </a:p>
        </p:txBody>
      </p:sp>
      <p:cxnSp>
        <p:nvCxnSpPr>
          <p:cNvPr id="23" name="Connecteur droit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Espace réservé du contenu 3">
            <a:extLst>
              <a:ext uri="{FF2B5EF4-FFF2-40B4-BE49-F238E27FC236}">
                <a16:creationId xmlns:a16="http://schemas.microsoft.com/office/drawing/2014/main" id="{C2B73E5D-AD65-4FEE-89DE-2E2643A3456B}"/>
              </a:ext>
            </a:extLst>
          </p:cNvPr>
          <p:cNvSpPr>
            <a:spLocks noGrp="1"/>
          </p:cNvSpPr>
          <p:nvPr>
            <p:ph sz="half" idx="2" hasCustomPrompt="1"/>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180000" marR="0" lvl="0" indent="-180000" algn="l" defTabSz="914400" rtl="0" eaLnBrk="1" fontAlgn="auto" latinLnBrk="0" hangingPunct="1">
              <a:lnSpc>
                <a:spcPct val="100000"/>
              </a:lnSpc>
              <a:spcBef>
                <a:spcPts val="600"/>
              </a:spcBef>
              <a:spcAft>
                <a:spcPts val="0"/>
              </a:spcAft>
              <a:buClr>
                <a:schemeClr val="tx2"/>
              </a:buClr>
              <a:buSzTx/>
              <a:buFont typeface="Arial" panose="020B0604020202020204" pitchFamily="34" charset="0"/>
              <a:buChar char="•"/>
              <a:tabLst/>
              <a:defRPr/>
            </a:pPr>
            <a:r>
              <a:rPr lang="fr-FR" noProof="0"/>
              <a:t>Modifiez les styles du texte du masque</a:t>
            </a:r>
          </a:p>
        </p:txBody>
      </p:sp>
      <p:sp>
        <p:nvSpPr>
          <p:cNvPr id="25" name="Espace réservé du contenu 3">
            <a:extLst>
              <a:ext uri="{FF2B5EF4-FFF2-40B4-BE49-F238E27FC236}">
                <a16:creationId xmlns:a16="http://schemas.microsoft.com/office/drawing/2014/main" id="{E10D0906-57D4-410E-823B-3BAD416949E1}"/>
              </a:ext>
            </a:extLst>
          </p:cNvPr>
          <p:cNvSpPr>
            <a:spLocks noGrp="1"/>
          </p:cNvSpPr>
          <p:nvPr>
            <p:ph sz="half" idx="15" hasCustomPrompt="1"/>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180000" marR="0" lvl="0" indent="-180000" algn="l" defTabSz="914400" rtl="0" eaLnBrk="1" fontAlgn="auto" latinLnBrk="0" hangingPunct="1">
              <a:lnSpc>
                <a:spcPct val="100000"/>
              </a:lnSpc>
              <a:spcBef>
                <a:spcPts val="600"/>
              </a:spcBef>
              <a:spcAft>
                <a:spcPts val="0"/>
              </a:spcAft>
              <a:buClr>
                <a:schemeClr val="tx2"/>
              </a:buClr>
              <a:buSzTx/>
              <a:buFont typeface="Arial" panose="020B0604020202020204" pitchFamily="34" charset="0"/>
              <a:buChar char="•"/>
              <a:tabLst/>
              <a:defRPr/>
            </a:pPr>
            <a:r>
              <a:rPr lang="fr-FR" noProof="0"/>
              <a:t>Modifiez les styles du texte du masque</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fr-FR" noProof="0"/>
              <a:t>PRÉSENTATION</a:t>
            </a:r>
            <a:br>
              <a:rPr lang="fr-FR" noProof="0"/>
            </a:br>
            <a:r>
              <a:rPr lang="fr-FR" noProof="0"/>
              <a:t>TITRE</a:t>
            </a:r>
          </a:p>
        </p:txBody>
      </p:sp>
      <p:sp>
        <p:nvSpPr>
          <p:cNvPr id="3" name="Sous-titr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Lorem Ipsum</a:t>
            </a:r>
            <a:br>
              <a:rPr lang="fr-FR" noProof="0"/>
            </a:br>
            <a:r>
              <a:rPr lang="fr-FR" noProof="0"/>
              <a:t>Dolor</a:t>
            </a:r>
          </a:p>
        </p:txBody>
      </p:sp>
      <p:sp>
        <p:nvSpPr>
          <p:cNvPr id="4" name="Espace réservé de la date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FFBE2F7A-B455-4F5D-99C5-ED07A0417AEC}" type="datetime1">
              <a:rPr lang="fr-FR" noProof="0" smtClean="0"/>
              <a:t>20/05/2023</a:t>
            </a:fld>
            <a:endParaRPr lang="fr-FR" noProof="0"/>
          </a:p>
        </p:txBody>
      </p:sp>
      <p:sp>
        <p:nvSpPr>
          <p:cNvPr id="5" name="Espace réservé du pied de page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2" name="Connecteur droit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Espace réservé du texte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fr-FR" noProof="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Deux contenu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4" name="Espace réservé du texte 2">
            <a:extLst>
              <a:ext uri="{FF2B5EF4-FFF2-40B4-BE49-F238E27FC236}">
                <a16:creationId xmlns:a16="http://schemas.microsoft.com/office/drawing/2014/main" id="{4D589D6B-831D-4563-A99C-EBE2564083ED}"/>
              </a:ext>
            </a:extLst>
          </p:cNvPr>
          <p:cNvSpPr>
            <a:spLocks noGrp="1"/>
          </p:cNvSpPr>
          <p:nvPr>
            <p:ph type="body" idx="1" hasCustomPrompt="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2" name="Titr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fr-FR" noProof="0"/>
              <a:t>DIAPOSITIVE</a:t>
            </a:r>
            <a:br>
              <a:rPr lang="fr-FR" noProof="0"/>
            </a:br>
            <a:r>
              <a:rPr lang="fr-FR" noProof="0"/>
              <a:t>DEUX CONTENUS</a:t>
            </a:r>
          </a:p>
        </p:txBody>
      </p:sp>
      <p:sp>
        <p:nvSpPr>
          <p:cNvPr id="4" name="Espace réservé de la date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A5BCE2D3-0F66-4A8B-8BCB-97E9165E3F22}" type="datetime1">
              <a:rPr lang="fr-FR" noProof="0" smtClean="0"/>
              <a:t>20/05/2023</a:t>
            </a:fld>
            <a:endParaRPr lang="fr-FR" noProof="0"/>
          </a:p>
        </p:txBody>
      </p:sp>
      <p:sp>
        <p:nvSpPr>
          <p:cNvPr id="5" name="Espace réservé du pied de page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3" name="Connecteur droit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Espace réservé du texte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fr-FR" noProof="0"/>
              <a:t>20XX</a:t>
            </a:r>
          </a:p>
        </p:txBody>
      </p:sp>
      <p:cxnSp>
        <p:nvCxnSpPr>
          <p:cNvPr id="18" name="Connecteur droit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Espace réservé du texte 4">
            <a:extLst>
              <a:ext uri="{FF2B5EF4-FFF2-40B4-BE49-F238E27FC236}">
                <a16:creationId xmlns:a16="http://schemas.microsoft.com/office/drawing/2014/main" id="{73B77664-6718-4048-AA03-DCFB4D6D880C}"/>
              </a:ext>
            </a:extLst>
          </p:cNvPr>
          <p:cNvSpPr>
            <a:spLocks noGrp="1"/>
          </p:cNvSpPr>
          <p:nvPr>
            <p:ph type="body" sz="quarter" idx="3" hasCustomPrompt="1"/>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cxnSp>
        <p:nvCxnSpPr>
          <p:cNvPr id="22" name="Connecteur droit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Espace réservé du contenu 3">
            <a:extLst>
              <a:ext uri="{FF2B5EF4-FFF2-40B4-BE49-F238E27FC236}">
                <a16:creationId xmlns:a16="http://schemas.microsoft.com/office/drawing/2014/main" id="{757A12BA-9C40-44B2-BB42-FE7A1F89A090}"/>
              </a:ext>
            </a:extLst>
          </p:cNvPr>
          <p:cNvSpPr>
            <a:spLocks noGrp="1"/>
          </p:cNvSpPr>
          <p:nvPr>
            <p:ph sz="half" idx="15" hasCustomPrompt="1"/>
          </p:nvPr>
        </p:nvSpPr>
        <p:spPr>
          <a:xfrm>
            <a:off x="1527519" y="3386142"/>
            <a:ext cx="4783074"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180000" marR="0" lvl="0" indent="-180000" algn="l" defTabSz="914400" rtl="0" eaLnBrk="1" fontAlgn="auto" latinLnBrk="0" hangingPunct="1">
              <a:lnSpc>
                <a:spcPct val="100000"/>
              </a:lnSpc>
              <a:spcBef>
                <a:spcPts val="600"/>
              </a:spcBef>
              <a:spcAft>
                <a:spcPts val="0"/>
              </a:spcAft>
              <a:buClr>
                <a:schemeClr val="tx2"/>
              </a:buClr>
              <a:buSzTx/>
              <a:buFont typeface="Arial" panose="020B0604020202020204" pitchFamily="34" charset="0"/>
              <a:buChar char="•"/>
              <a:tabLst/>
              <a:defRPr/>
            </a:pPr>
            <a:r>
              <a:rPr lang="fr-FR" noProof="0"/>
              <a:t>Modifiez les styles du texte du masque</a:t>
            </a:r>
          </a:p>
        </p:txBody>
      </p:sp>
      <p:sp>
        <p:nvSpPr>
          <p:cNvPr id="27" name="Espace réservé du contenu 3">
            <a:extLst>
              <a:ext uri="{FF2B5EF4-FFF2-40B4-BE49-F238E27FC236}">
                <a16:creationId xmlns:a16="http://schemas.microsoft.com/office/drawing/2014/main" id="{16A390F6-1520-488F-97A9-78F0B2119006}"/>
              </a:ext>
            </a:extLst>
          </p:cNvPr>
          <p:cNvSpPr>
            <a:spLocks noGrp="1"/>
          </p:cNvSpPr>
          <p:nvPr>
            <p:ph sz="half" idx="16" hasCustomPrompt="1"/>
          </p:nvPr>
        </p:nvSpPr>
        <p:spPr>
          <a:xfrm>
            <a:off x="6911271" y="3386142"/>
            <a:ext cx="4783075"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180000" marR="0" lvl="0" indent="-180000" algn="l" defTabSz="914400" rtl="0" eaLnBrk="1" fontAlgn="auto" latinLnBrk="0" hangingPunct="1">
              <a:lnSpc>
                <a:spcPct val="100000"/>
              </a:lnSpc>
              <a:spcBef>
                <a:spcPts val="600"/>
              </a:spcBef>
              <a:spcAft>
                <a:spcPts val="0"/>
              </a:spcAft>
              <a:buClr>
                <a:schemeClr val="tx2"/>
              </a:buClr>
              <a:buSzTx/>
              <a:buFont typeface="Arial" panose="020B0604020202020204" pitchFamily="34" charset="0"/>
              <a:buChar char="•"/>
              <a:tabLst/>
              <a:defRPr/>
            </a:pPr>
            <a:r>
              <a:rPr lang="fr-FR" noProof="0"/>
              <a:t>Modifiez les styles du texte du masque</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Deux contenu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4" name="Espace réservé du texte 2">
            <a:extLst>
              <a:ext uri="{FF2B5EF4-FFF2-40B4-BE49-F238E27FC236}">
                <a16:creationId xmlns:a16="http://schemas.microsoft.com/office/drawing/2014/main" id="{4D589D6B-831D-4563-A99C-EBE2564083ED}"/>
              </a:ext>
            </a:extLst>
          </p:cNvPr>
          <p:cNvSpPr>
            <a:spLocks noGrp="1"/>
          </p:cNvSpPr>
          <p:nvPr>
            <p:ph type="body" idx="1" hasCustomPrompt="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2" name="Titr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fr-FR" noProof="0"/>
              <a:t>DIAPOSITIVE</a:t>
            </a:r>
            <a:br>
              <a:rPr lang="fr-FR" noProof="0"/>
            </a:br>
            <a:r>
              <a:rPr lang="fr-FR" noProof="0"/>
              <a:t>DEUX CONTENUS</a:t>
            </a:r>
          </a:p>
        </p:txBody>
      </p:sp>
      <p:sp>
        <p:nvSpPr>
          <p:cNvPr id="4" name="Espace réservé de la date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10B29BBE-289E-4496-AC29-8D63546749A8}" type="datetime1">
              <a:rPr lang="fr-FR" noProof="0" smtClean="0"/>
              <a:t>20/05/2023</a:t>
            </a:fld>
            <a:endParaRPr lang="fr-FR" noProof="0"/>
          </a:p>
        </p:txBody>
      </p:sp>
      <p:sp>
        <p:nvSpPr>
          <p:cNvPr id="5" name="Espace réservé du pied de page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3" name="Connecteur droit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Espace réservé du texte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fr-FR" noProof="0"/>
              <a:t>20XX</a:t>
            </a:r>
          </a:p>
        </p:txBody>
      </p:sp>
      <p:cxnSp>
        <p:nvCxnSpPr>
          <p:cNvPr id="18" name="Connecteur droit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Espace réservé du texte 4">
            <a:extLst>
              <a:ext uri="{FF2B5EF4-FFF2-40B4-BE49-F238E27FC236}">
                <a16:creationId xmlns:a16="http://schemas.microsoft.com/office/drawing/2014/main" id="{73B77664-6718-4048-AA03-DCFB4D6D880C}"/>
              </a:ext>
            </a:extLst>
          </p:cNvPr>
          <p:cNvSpPr>
            <a:spLocks noGrp="1"/>
          </p:cNvSpPr>
          <p:nvPr>
            <p:ph type="body" sz="quarter" idx="3" hasCustomPrompt="1"/>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cxnSp>
        <p:nvCxnSpPr>
          <p:cNvPr id="22" name="Connecteur droit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Espace réservé du contenu 3">
            <a:extLst>
              <a:ext uri="{FF2B5EF4-FFF2-40B4-BE49-F238E27FC236}">
                <a16:creationId xmlns:a16="http://schemas.microsoft.com/office/drawing/2014/main" id="{80E9747C-D5E4-4606-9D3D-103BF578726B}"/>
              </a:ext>
            </a:extLst>
          </p:cNvPr>
          <p:cNvSpPr>
            <a:spLocks noGrp="1"/>
          </p:cNvSpPr>
          <p:nvPr>
            <p:ph sz="half" idx="17" hasCustomPrompt="1"/>
          </p:nvPr>
        </p:nvSpPr>
        <p:spPr>
          <a:xfrm>
            <a:off x="1527519" y="3386142"/>
            <a:ext cx="4559068" cy="2773258"/>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180000" marR="0" lvl="0" indent="-180000" algn="l" defTabSz="914400" rtl="0" eaLnBrk="1" fontAlgn="auto" latinLnBrk="0" hangingPunct="1">
              <a:lnSpc>
                <a:spcPct val="100000"/>
              </a:lnSpc>
              <a:spcBef>
                <a:spcPts val="600"/>
              </a:spcBef>
              <a:spcAft>
                <a:spcPts val="0"/>
              </a:spcAft>
              <a:buClr>
                <a:schemeClr val="bg2"/>
              </a:buClr>
              <a:buSzTx/>
              <a:buFont typeface="Arial" panose="020B0604020202020204" pitchFamily="34" charset="0"/>
              <a:buChar char="•"/>
              <a:tabLst/>
              <a:defRPr/>
            </a:pPr>
            <a:r>
              <a:rPr lang="fr-FR" noProof="0" dirty="0"/>
              <a:t>Modifiez les styles du texte du masque</a:t>
            </a:r>
          </a:p>
        </p:txBody>
      </p:sp>
      <p:sp>
        <p:nvSpPr>
          <p:cNvPr id="29" name="Espace réservé du contenu 3">
            <a:extLst>
              <a:ext uri="{FF2B5EF4-FFF2-40B4-BE49-F238E27FC236}">
                <a16:creationId xmlns:a16="http://schemas.microsoft.com/office/drawing/2014/main" id="{C45F91F2-CC9B-43AA-A5DF-A0BCEB342754}"/>
              </a:ext>
            </a:extLst>
          </p:cNvPr>
          <p:cNvSpPr>
            <a:spLocks noGrp="1"/>
          </p:cNvSpPr>
          <p:nvPr>
            <p:ph sz="half" idx="18" hasCustomPrompt="1"/>
          </p:nvPr>
        </p:nvSpPr>
        <p:spPr>
          <a:xfrm>
            <a:off x="6911271" y="3386142"/>
            <a:ext cx="4783069"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180000" marR="0" lvl="0" indent="-180000" algn="l" defTabSz="914400" rtl="0" eaLnBrk="1" fontAlgn="auto" latinLnBrk="0" hangingPunct="1">
              <a:lnSpc>
                <a:spcPct val="100000"/>
              </a:lnSpc>
              <a:spcBef>
                <a:spcPts val="600"/>
              </a:spcBef>
              <a:spcAft>
                <a:spcPts val="0"/>
              </a:spcAft>
              <a:buClr>
                <a:schemeClr val="tx2"/>
              </a:buClr>
              <a:buSzTx/>
              <a:buFont typeface="Arial" panose="020B0604020202020204" pitchFamily="34" charset="0"/>
              <a:buChar char="•"/>
              <a:tabLst/>
              <a:defRPr/>
            </a:pPr>
            <a:r>
              <a:rPr lang="fr-FR" noProof="0" dirty="0"/>
              <a:t>Modifiez les styles du texte du masque</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et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fr-FR" noProof="0"/>
              <a:t>DIAPOSITIVE IMAGE</a:t>
            </a:r>
          </a:p>
        </p:txBody>
      </p:sp>
      <p:sp>
        <p:nvSpPr>
          <p:cNvPr id="5" name="Espace réservé de la date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9398AC07-6810-4701-85A1-BAEF72F0F7BC}" type="datetime1">
              <a:rPr lang="fr-FR" noProof="0" smtClean="0"/>
              <a:t>20/05/2023</a:t>
            </a:fld>
            <a:endParaRPr lang="fr-FR" noProof="0"/>
          </a:p>
        </p:txBody>
      </p:sp>
      <p:sp>
        <p:nvSpPr>
          <p:cNvPr id="6" name="Espace réservé du pied de page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1" name="Connecteur droit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Espace réservé du texte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fr-FR" noProof="0"/>
              <a:t>20XX</a:t>
            </a:r>
          </a:p>
        </p:txBody>
      </p:sp>
      <p:cxnSp>
        <p:nvCxnSpPr>
          <p:cNvPr id="14" name="Connecteur droit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Espace réservé d’image 19">
            <a:extLst>
              <a:ext uri="{FF2B5EF4-FFF2-40B4-BE49-F238E27FC236}">
                <a16:creationId xmlns:a16="http://schemas.microsoft.com/office/drawing/2014/main" id="{E570BBF0-DF30-4898-89DD-8E929C0AD0B3}"/>
              </a:ext>
            </a:extLst>
          </p:cNvPr>
          <p:cNvSpPr>
            <a:spLocks noGrp="1"/>
          </p:cNvSpPr>
          <p:nvPr>
            <p:ph type="pic" sz="quarter" idx="15" hasCustomPrompt="1"/>
          </p:nvPr>
        </p:nvSpPr>
        <p:spPr>
          <a:xfrm>
            <a:off x="0" y="1659525"/>
            <a:ext cx="12192000" cy="4517136"/>
          </a:xfrm>
          <a:solidFill>
            <a:schemeClr val="bg1">
              <a:alpha val="50000"/>
            </a:schemeClr>
          </a:solidFill>
        </p:spPr>
        <p:txBody>
          <a:bodyPr rtlCol="0" anchor="ctr" anchorCtr="0">
            <a:normAutofit/>
          </a:bodyPr>
          <a:lstStyle>
            <a:lvl1pPr marL="0" indent="0" algn="ctr">
              <a:buNone/>
              <a:defRPr sz="1500"/>
            </a:lvl1pPr>
          </a:lstStyle>
          <a:p>
            <a:pPr rtl="0"/>
            <a:r>
              <a:rPr lang="fr-FR" noProof="0"/>
              <a:t>Cliquez sur l’icône pour ajouter une image</a:t>
            </a:r>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mage et titr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gradFill>
                  <a:gsLst>
                    <a:gs pos="0">
                      <a:schemeClr val="bg2"/>
                    </a:gs>
                    <a:gs pos="100000">
                      <a:schemeClr val="accent1"/>
                    </a:gs>
                  </a:gsLst>
                  <a:lin ang="0" scaled="1"/>
                </a:gradFill>
              </a:defRPr>
            </a:lvl1pPr>
          </a:lstStyle>
          <a:p>
            <a:pPr rtl="0"/>
            <a:r>
              <a:rPr lang="fr-FR" noProof="0"/>
              <a:t>DIAPOSITIVE IMAGE</a:t>
            </a:r>
          </a:p>
        </p:txBody>
      </p:sp>
      <p:sp>
        <p:nvSpPr>
          <p:cNvPr id="5" name="Espace réservé de la date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5037D58D-269D-4B20-9198-F9DF2CE96593}" type="datetime1">
              <a:rPr lang="fr-FR" noProof="0" smtClean="0"/>
              <a:t>20/05/2023</a:t>
            </a:fld>
            <a:endParaRPr lang="fr-FR" noProof="0"/>
          </a:p>
        </p:txBody>
      </p:sp>
      <p:sp>
        <p:nvSpPr>
          <p:cNvPr id="6" name="Espace réservé du pied de page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1" name="Connecteur droit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Espace réservé du texte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fr-FR" noProof="0"/>
              <a:t>20XX</a:t>
            </a:r>
          </a:p>
        </p:txBody>
      </p:sp>
      <p:cxnSp>
        <p:nvCxnSpPr>
          <p:cNvPr id="14" name="Connecteur droit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Espace réservé d’image 19">
            <a:extLst>
              <a:ext uri="{FF2B5EF4-FFF2-40B4-BE49-F238E27FC236}">
                <a16:creationId xmlns:a16="http://schemas.microsoft.com/office/drawing/2014/main" id="{E570BBF0-DF30-4898-89DD-8E929C0AD0B3}"/>
              </a:ext>
            </a:extLst>
          </p:cNvPr>
          <p:cNvSpPr>
            <a:spLocks noGrp="1"/>
          </p:cNvSpPr>
          <p:nvPr>
            <p:ph type="pic" sz="quarter" idx="15" hasCustomPrompt="1"/>
          </p:nvPr>
        </p:nvSpPr>
        <p:spPr>
          <a:xfrm>
            <a:off x="0" y="1659525"/>
            <a:ext cx="12192000" cy="3872910"/>
          </a:xfrm>
          <a:solidFill>
            <a:schemeClr val="bg1">
              <a:alpha val="50000"/>
            </a:schemeClr>
          </a:solidFill>
        </p:spPr>
        <p:txBody>
          <a:bodyPr rtlCol="0" anchor="ctr" anchorCtr="0">
            <a:normAutofit/>
          </a:bodyPr>
          <a:lstStyle>
            <a:lvl1pPr marL="0" indent="0" algn="ctr">
              <a:buNone/>
              <a:defRPr sz="1500"/>
            </a:lvl1pPr>
          </a:lstStyle>
          <a:p>
            <a:pPr rtl="0"/>
            <a:r>
              <a:rPr lang="fr-FR" noProof="0"/>
              <a:t>Cliquez sur l’icône pour ajouter une image</a:t>
            </a:r>
          </a:p>
        </p:txBody>
      </p:sp>
      <p:cxnSp>
        <p:nvCxnSpPr>
          <p:cNvPr id="15" name="Connecteur droit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Image et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fr-FR" noProof="0"/>
              <a:t>DIAPOSITIVE IMAGE</a:t>
            </a:r>
          </a:p>
        </p:txBody>
      </p:sp>
      <p:sp>
        <p:nvSpPr>
          <p:cNvPr id="5" name="Espace réservé de la date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2DFDEBBD-41C9-4B45-9775-1BB4D63A949F}" type="datetime1">
              <a:rPr lang="fr-FR" noProof="0" smtClean="0"/>
              <a:t>20/05/2023</a:t>
            </a:fld>
            <a:endParaRPr lang="fr-FR" noProof="0"/>
          </a:p>
        </p:txBody>
      </p:sp>
      <p:sp>
        <p:nvSpPr>
          <p:cNvPr id="6" name="Espace réservé du pied de page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0" name="Espace réservé d’image 19">
            <a:extLst>
              <a:ext uri="{FF2B5EF4-FFF2-40B4-BE49-F238E27FC236}">
                <a16:creationId xmlns:a16="http://schemas.microsoft.com/office/drawing/2014/main" id="{E570BBF0-DF30-4898-89DD-8E929C0AD0B3}"/>
              </a:ext>
            </a:extLst>
          </p:cNvPr>
          <p:cNvSpPr>
            <a:spLocks noGrp="1"/>
          </p:cNvSpPr>
          <p:nvPr>
            <p:ph type="pic" sz="quarter" idx="15" hasCustomPrompt="1"/>
          </p:nvPr>
        </p:nvSpPr>
        <p:spPr>
          <a:xfrm>
            <a:off x="246000" y="1659525"/>
            <a:ext cx="11700000" cy="4517136"/>
          </a:xfrm>
          <a:solidFill>
            <a:schemeClr val="bg1">
              <a:alpha val="50000"/>
            </a:schemeClr>
          </a:solidFill>
        </p:spPr>
        <p:txBody>
          <a:bodyPr rtlCol="0" anchor="ctr" anchorCtr="0">
            <a:normAutofit/>
          </a:bodyPr>
          <a:lstStyle>
            <a:lvl1pPr marL="0" indent="0" algn="ctr">
              <a:buNone/>
              <a:defRPr sz="1500"/>
            </a:lvl1pPr>
          </a:lstStyle>
          <a:p>
            <a:pPr rtl="0"/>
            <a:r>
              <a:rPr lang="fr-FR" noProof="0"/>
              <a:t>Cliquez sur l’icône pour ajouter une image</a:t>
            </a:r>
          </a:p>
        </p:txBody>
      </p:sp>
      <p:cxnSp>
        <p:nvCxnSpPr>
          <p:cNvPr id="15" name="Connecteur droit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Espace réservé du texte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fr-FR" noProof="0"/>
              <a:t>20XX</a:t>
            </a:r>
          </a:p>
        </p:txBody>
      </p:sp>
      <p:cxnSp>
        <p:nvCxnSpPr>
          <p:cNvPr id="18" name="Connecteur droit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mage et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4" name="Espace réservé d’image 19">
            <a:extLst>
              <a:ext uri="{FF2B5EF4-FFF2-40B4-BE49-F238E27FC236}">
                <a16:creationId xmlns:a16="http://schemas.microsoft.com/office/drawing/2014/main" id="{90DA0444-D1E1-48F5-9158-243679F7B638}"/>
              </a:ext>
            </a:extLst>
          </p:cNvPr>
          <p:cNvSpPr>
            <a:spLocks noGrp="1"/>
          </p:cNvSpPr>
          <p:nvPr>
            <p:ph type="pic" sz="quarter" idx="15" hasCustomPrompt="1"/>
          </p:nvPr>
        </p:nvSpPr>
        <p:spPr>
          <a:xfrm>
            <a:off x="0" y="2167439"/>
            <a:ext cx="12192000" cy="4009222"/>
          </a:xfrm>
          <a:solidFill>
            <a:schemeClr val="bg1">
              <a:alpha val="50000"/>
            </a:schemeClr>
          </a:solidFill>
        </p:spPr>
        <p:txBody>
          <a:bodyPr rtlCol="0" anchor="ctr" anchorCtr="0">
            <a:normAutofit/>
          </a:bodyPr>
          <a:lstStyle>
            <a:lvl1pPr marL="0" indent="0" algn="ctr">
              <a:buNone/>
              <a:defRPr sz="1500"/>
            </a:lvl1pPr>
          </a:lstStyle>
          <a:p>
            <a:pPr rtl="0"/>
            <a:r>
              <a:rPr lang="fr-FR" noProof="0"/>
              <a:t>Cliquez sur l’icône pour ajouter une image</a:t>
            </a:r>
          </a:p>
        </p:txBody>
      </p:sp>
      <p:sp>
        <p:nvSpPr>
          <p:cNvPr id="2" name="Titr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fr-FR" noProof="0"/>
              <a:t>DIAPOSITIVE</a:t>
            </a:r>
            <a:br>
              <a:rPr lang="fr-FR" noProof="0"/>
            </a:br>
            <a:r>
              <a:rPr lang="fr-FR" noProof="0"/>
              <a:t>IMAGE</a:t>
            </a:r>
          </a:p>
        </p:txBody>
      </p:sp>
      <p:sp>
        <p:nvSpPr>
          <p:cNvPr id="4" name="Espace réservé de la date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9345230A-47B7-4A45-A345-EE3603200EEB}" type="datetime1">
              <a:rPr lang="fr-FR" noProof="0" smtClean="0"/>
              <a:t>20/05/2023</a:t>
            </a:fld>
            <a:endParaRPr lang="fr-FR" noProof="0"/>
          </a:p>
        </p:txBody>
      </p:sp>
      <p:sp>
        <p:nvSpPr>
          <p:cNvPr id="5" name="Espace réservé du pied de page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3" name="Connecteur droit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Espace réservé du texte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fr-FR" noProof="0"/>
              <a:t>20XX</a:t>
            </a:r>
          </a:p>
        </p:txBody>
      </p:sp>
      <p:cxnSp>
        <p:nvCxnSpPr>
          <p:cNvPr id="19" name="Connecteur droit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Image et titre">
    <p:bg>
      <p:bgPr>
        <a:solidFill>
          <a:schemeClr val="bg1"/>
        </a:solidFill>
        <a:effectLst/>
      </p:bgPr>
    </p:bg>
    <p:spTree>
      <p:nvGrpSpPr>
        <p:cNvPr id="1" name=""/>
        <p:cNvGrpSpPr/>
        <p:nvPr/>
      </p:nvGrpSpPr>
      <p:grpSpPr>
        <a:xfrm>
          <a:off x="0" y="0"/>
          <a:ext cx="0" cy="0"/>
          <a:chOff x="0" y="0"/>
          <a:chExt cx="0" cy="0"/>
        </a:xfrm>
      </p:grpSpPr>
      <p:sp>
        <p:nvSpPr>
          <p:cNvPr id="25" name="Espace réservé d’image 24">
            <a:extLst>
              <a:ext uri="{FF2B5EF4-FFF2-40B4-BE49-F238E27FC236}">
                <a16:creationId xmlns:a16="http://schemas.microsoft.com/office/drawing/2014/main" id="{4FC6DCA8-CFF5-4F20-A410-C3EA0873DEFA}"/>
              </a:ext>
            </a:extLst>
          </p:cNvPr>
          <p:cNvSpPr>
            <a:spLocks noGrp="1"/>
          </p:cNvSpPr>
          <p:nvPr>
            <p:ph type="pic" sz="quarter" idx="15" hasCustomPrompt="1"/>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fr-FR" noProof="0"/>
              <a:t>Cliquez sur l’icône pour ajouter une image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rtlCol="0" anchor="b">
            <a:normAutofit/>
          </a:bodyPr>
          <a:lstStyle>
            <a:lvl1pPr algn="l">
              <a:defRPr sz="4000" b="1">
                <a:solidFill>
                  <a:schemeClr val="bg1"/>
                </a:solidFill>
              </a:defRPr>
            </a:lvl1pPr>
          </a:lstStyle>
          <a:p>
            <a:pPr rtl="0"/>
            <a:r>
              <a:rPr lang="fr-FR" noProof="0"/>
              <a:t>DIAPOSITIVE</a:t>
            </a:r>
            <a:br>
              <a:rPr lang="fr-FR" noProof="0"/>
            </a:br>
            <a:r>
              <a:rPr lang="fr-FR" noProof="0"/>
              <a:t>IMAGE</a:t>
            </a:r>
          </a:p>
        </p:txBody>
      </p:sp>
      <p:sp>
        <p:nvSpPr>
          <p:cNvPr id="4" name="Espace réservé de la date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36152B86-70B3-418A-B2A4-76DEF58B5FDF}" type="datetime1">
              <a:rPr lang="fr-FR" noProof="0" smtClean="0"/>
              <a:t>20/05/2023</a:t>
            </a:fld>
            <a:endParaRPr lang="fr-FR" noProof="0"/>
          </a:p>
        </p:txBody>
      </p:sp>
      <p:sp>
        <p:nvSpPr>
          <p:cNvPr id="5" name="Espace réservé du pied de page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cxnSp>
        <p:nvCxnSpPr>
          <p:cNvPr id="17" name="Connecteur droit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3" name="Espace réservé du texte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fr-FR" noProof="0"/>
              <a:t>20XX</a:t>
            </a:r>
          </a:p>
        </p:txBody>
      </p:sp>
      <p:cxnSp>
        <p:nvCxnSpPr>
          <p:cNvPr id="12" name="Connecteur droit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u avec légen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fr-FR" noProof="0"/>
              <a:t>DIAPOSITIVE GRAPHIQUE</a:t>
            </a:r>
          </a:p>
        </p:txBody>
      </p:sp>
      <p:sp>
        <p:nvSpPr>
          <p:cNvPr id="3" name="Espace réservé de la date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A34453C5-D59D-46FE-8DED-A2E71767E9EC}" type="datetime1">
              <a:rPr lang="fr-FR" noProof="0" smtClean="0"/>
              <a:t>20/05/2023</a:t>
            </a:fld>
            <a:endParaRPr lang="fr-FR" noProof="0"/>
          </a:p>
        </p:txBody>
      </p:sp>
      <p:sp>
        <p:nvSpPr>
          <p:cNvPr id="4" name="Espace réservé du pied de page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fr-FR" noProof="0"/>
              <a:t>Titre de la présentation</a:t>
            </a:r>
          </a:p>
        </p:txBody>
      </p:sp>
      <p:sp>
        <p:nvSpPr>
          <p:cNvPr id="5" name="Espace réservé du numéro de diapositive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 name="Espace réservé du texte 2">
            <a:extLst>
              <a:ext uri="{FF2B5EF4-FFF2-40B4-BE49-F238E27FC236}">
                <a16:creationId xmlns:a16="http://schemas.microsoft.com/office/drawing/2014/main" id="{BADDF5A7-229B-4731-9A6F-9DE095F66600}"/>
              </a:ext>
            </a:extLst>
          </p:cNvPr>
          <p:cNvSpPr>
            <a:spLocks noGrp="1"/>
          </p:cNvSpPr>
          <p:nvPr>
            <p:ph type="body" idx="1" hasCustomPrompt="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0" name="Espace réservé du contenu 3">
            <a:extLst>
              <a:ext uri="{FF2B5EF4-FFF2-40B4-BE49-F238E27FC236}">
                <a16:creationId xmlns:a16="http://schemas.microsoft.com/office/drawing/2014/main" id="{131A72C0-870A-4F64-AE16-6B1FA2C61A94}"/>
              </a:ext>
            </a:extLst>
          </p:cNvPr>
          <p:cNvSpPr>
            <a:spLocks noGrp="1"/>
          </p:cNvSpPr>
          <p:nvPr>
            <p:ph sz="half" idx="2" hasCustomPrompt="1"/>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fr-FR" noProof="0"/>
              <a:t>Modifiez les styles du texte du masque</a:t>
            </a:r>
          </a:p>
        </p:txBody>
      </p:sp>
      <p:sp>
        <p:nvSpPr>
          <p:cNvPr id="11" name="Espace réservé du texte 4">
            <a:extLst>
              <a:ext uri="{FF2B5EF4-FFF2-40B4-BE49-F238E27FC236}">
                <a16:creationId xmlns:a16="http://schemas.microsoft.com/office/drawing/2014/main" id="{9962AFC0-1C35-4CF7-B15A-469738360002}"/>
              </a:ext>
            </a:extLst>
          </p:cNvPr>
          <p:cNvSpPr>
            <a:spLocks noGrp="1"/>
          </p:cNvSpPr>
          <p:nvPr>
            <p:ph type="body" sz="quarter" idx="3" hasCustomPrompt="1"/>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2" name="Espace réservé du contenu 5">
            <a:extLst>
              <a:ext uri="{FF2B5EF4-FFF2-40B4-BE49-F238E27FC236}">
                <a16:creationId xmlns:a16="http://schemas.microsoft.com/office/drawing/2014/main" id="{2A1EF39B-44B4-41E9-B813-11A664255B46}"/>
              </a:ext>
            </a:extLst>
          </p:cNvPr>
          <p:cNvSpPr>
            <a:spLocks noGrp="1"/>
          </p:cNvSpPr>
          <p:nvPr>
            <p:ph sz="quarter" idx="4" hasCustomPrompt="1"/>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fr-FR" noProof="0"/>
              <a:t>Modifiez les styles du texte du masque</a:t>
            </a:r>
          </a:p>
        </p:txBody>
      </p:sp>
      <p:cxnSp>
        <p:nvCxnSpPr>
          <p:cNvPr id="13" name="Connecteur droit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Espace réservé du texte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fr-FR" noProof="0"/>
              <a:t>20XX</a:t>
            </a:r>
          </a:p>
        </p:txBody>
      </p:sp>
      <p:cxnSp>
        <p:nvCxnSpPr>
          <p:cNvPr id="17" name="Connecteur droit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u avec légende">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gradFill>
                  <a:gsLst>
                    <a:gs pos="0">
                      <a:schemeClr val="bg2"/>
                    </a:gs>
                    <a:gs pos="100000">
                      <a:schemeClr val="accent1"/>
                    </a:gs>
                  </a:gsLst>
                  <a:lin ang="0" scaled="1"/>
                </a:gradFill>
              </a:defRPr>
            </a:lvl1pPr>
          </a:lstStyle>
          <a:p>
            <a:pPr rtl="0"/>
            <a:r>
              <a:rPr lang="fr-FR" noProof="0"/>
              <a:t>DIAPOSITIVE GRAPHIQUE</a:t>
            </a:r>
          </a:p>
        </p:txBody>
      </p:sp>
      <p:sp>
        <p:nvSpPr>
          <p:cNvPr id="3" name="Espace réservé de la date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A24F95DB-D91B-4E4C-8AC4-4D02D673E27A}" type="datetime1">
              <a:rPr lang="fr-FR" noProof="0" smtClean="0"/>
              <a:t>20/05/2023</a:t>
            </a:fld>
            <a:endParaRPr lang="fr-FR" noProof="0"/>
          </a:p>
        </p:txBody>
      </p:sp>
      <p:sp>
        <p:nvSpPr>
          <p:cNvPr id="4" name="Espace réservé du pied de page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fr-FR" noProof="0"/>
              <a:t>Titre de la présentation</a:t>
            </a:r>
          </a:p>
        </p:txBody>
      </p:sp>
      <p:sp>
        <p:nvSpPr>
          <p:cNvPr id="5" name="Espace réservé du numéro de diapositive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 name="Espace réservé du texte 2">
            <a:extLst>
              <a:ext uri="{FF2B5EF4-FFF2-40B4-BE49-F238E27FC236}">
                <a16:creationId xmlns:a16="http://schemas.microsoft.com/office/drawing/2014/main" id="{BADDF5A7-229B-4731-9A6F-9DE095F66600}"/>
              </a:ext>
            </a:extLst>
          </p:cNvPr>
          <p:cNvSpPr>
            <a:spLocks noGrp="1"/>
          </p:cNvSpPr>
          <p:nvPr>
            <p:ph type="body" idx="1" hasCustomPrompt="1"/>
          </p:nvPr>
        </p:nvSpPr>
        <p:spPr>
          <a:xfrm>
            <a:off x="928800" y="231697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0" name="Espace réservé du contenu 3">
            <a:extLst>
              <a:ext uri="{FF2B5EF4-FFF2-40B4-BE49-F238E27FC236}">
                <a16:creationId xmlns:a16="http://schemas.microsoft.com/office/drawing/2014/main" id="{131A72C0-870A-4F64-AE16-6B1FA2C61A94}"/>
              </a:ext>
            </a:extLst>
          </p:cNvPr>
          <p:cNvSpPr>
            <a:spLocks noGrp="1"/>
          </p:cNvSpPr>
          <p:nvPr>
            <p:ph sz="half" idx="2" hasCustomPrompt="1"/>
          </p:nvPr>
        </p:nvSpPr>
        <p:spPr>
          <a:xfrm>
            <a:off x="928800" y="3431112"/>
            <a:ext cx="5157787" cy="2017154"/>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fr-FR" noProof="0"/>
              <a:t>Modifiez les styles du texte du masque</a:t>
            </a:r>
          </a:p>
        </p:txBody>
      </p:sp>
      <p:sp>
        <p:nvSpPr>
          <p:cNvPr id="11" name="Espace réservé du texte 4">
            <a:extLst>
              <a:ext uri="{FF2B5EF4-FFF2-40B4-BE49-F238E27FC236}">
                <a16:creationId xmlns:a16="http://schemas.microsoft.com/office/drawing/2014/main" id="{9962AFC0-1C35-4CF7-B15A-469738360002}"/>
              </a:ext>
            </a:extLst>
          </p:cNvPr>
          <p:cNvSpPr>
            <a:spLocks noGrp="1"/>
          </p:cNvSpPr>
          <p:nvPr>
            <p:ph type="body" sz="quarter" idx="3" hasCustomPrompt="1"/>
          </p:nvPr>
        </p:nvSpPr>
        <p:spPr>
          <a:xfrm>
            <a:off x="6224784" y="1402584"/>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2" name="Espace réservé du contenu 5">
            <a:extLst>
              <a:ext uri="{FF2B5EF4-FFF2-40B4-BE49-F238E27FC236}">
                <a16:creationId xmlns:a16="http://schemas.microsoft.com/office/drawing/2014/main" id="{2A1EF39B-44B4-41E9-B813-11A664255B46}"/>
              </a:ext>
            </a:extLst>
          </p:cNvPr>
          <p:cNvSpPr>
            <a:spLocks noGrp="1"/>
          </p:cNvSpPr>
          <p:nvPr>
            <p:ph sz="quarter" idx="4" hasCustomPrompt="1"/>
          </p:nvPr>
        </p:nvSpPr>
        <p:spPr>
          <a:xfrm>
            <a:off x="6224784" y="2516716"/>
            <a:ext cx="5183188" cy="2931545"/>
          </a:xfrm>
        </p:spPr>
        <p:txBody>
          <a:bodyPr rtlCol="0">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fr-FR" noProof="0"/>
              <a:t>Modifiez les styles du texte du masque</a:t>
            </a:r>
          </a:p>
        </p:txBody>
      </p:sp>
      <p:cxnSp>
        <p:nvCxnSpPr>
          <p:cNvPr id="13" name="Connecteur droit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Espace réservé du texte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fr-FR" noProof="0"/>
              <a:t>20XX</a:t>
            </a:r>
          </a:p>
        </p:txBody>
      </p:sp>
      <p:cxnSp>
        <p:nvCxnSpPr>
          <p:cNvPr id="17" name="Connecteur droit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u avec légen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26" name="Connecteur droit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Espace réservé du texte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fr-FR" noProof="0"/>
              <a:t>20XX</a:t>
            </a:r>
          </a:p>
        </p:txBody>
      </p:sp>
      <p:cxnSp>
        <p:nvCxnSpPr>
          <p:cNvPr id="29" name="Connecteur droit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fr-FR" noProof="0"/>
              <a:t>DIAPOSITIVE GRAPHIQUE</a:t>
            </a:r>
          </a:p>
        </p:txBody>
      </p:sp>
      <p:sp>
        <p:nvSpPr>
          <p:cNvPr id="3" name="Espace réservé de la date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81E52D72-09FB-4C63-AD6A-A41AD80C8E0A}" type="datetime1">
              <a:rPr lang="fr-FR" noProof="0" smtClean="0"/>
              <a:t>20/05/2023</a:t>
            </a:fld>
            <a:endParaRPr lang="fr-FR" noProof="0"/>
          </a:p>
        </p:txBody>
      </p:sp>
      <p:sp>
        <p:nvSpPr>
          <p:cNvPr id="4" name="Espace réservé du pied de page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fr-FR" noProof="0"/>
              <a:t>Titre de la présentation</a:t>
            </a:r>
          </a:p>
        </p:txBody>
      </p:sp>
      <p:sp>
        <p:nvSpPr>
          <p:cNvPr id="5" name="Espace réservé du numéro de diapositive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 name="Espace réservé du texte 2">
            <a:extLst>
              <a:ext uri="{FF2B5EF4-FFF2-40B4-BE49-F238E27FC236}">
                <a16:creationId xmlns:a16="http://schemas.microsoft.com/office/drawing/2014/main" id="{BADDF5A7-229B-4731-9A6F-9DE095F66600}"/>
              </a:ext>
            </a:extLst>
          </p:cNvPr>
          <p:cNvSpPr>
            <a:spLocks noGrp="1"/>
          </p:cNvSpPr>
          <p:nvPr>
            <p:ph type="body" idx="1" hasCustomPrompt="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0" name="Espace réservé du contenu 3">
            <a:extLst>
              <a:ext uri="{FF2B5EF4-FFF2-40B4-BE49-F238E27FC236}">
                <a16:creationId xmlns:a16="http://schemas.microsoft.com/office/drawing/2014/main" id="{131A72C0-870A-4F64-AE16-6B1FA2C61A94}"/>
              </a:ext>
            </a:extLst>
          </p:cNvPr>
          <p:cNvSpPr>
            <a:spLocks noGrp="1"/>
          </p:cNvSpPr>
          <p:nvPr>
            <p:ph sz="half" idx="2" hasCustomPrompt="1"/>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fr-FR" noProof="0"/>
              <a:t>Modifiez les styles du texte du masque</a:t>
            </a:r>
          </a:p>
        </p:txBody>
      </p:sp>
      <p:sp>
        <p:nvSpPr>
          <p:cNvPr id="11" name="Espace réservé du texte 4">
            <a:extLst>
              <a:ext uri="{FF2B5EF4-FFF2-40B4-BE49-F238E27FC236}">
                <a16:creationId xmlns:a16="http://schemas.microsoft.com/office/drawing/2014/main" id="{9962AFC0-1C35-4CF7-B15A-469738360002}"/>
              </a:ext>
            </a:extLst>
          </p:cNvPr>
          <p:cNvSpPr>
            <a:spLocks noGrp="1"/>
          </p:cNvSpPr>
          <p:nvPr>
            <p:ph type="body" sz="quarter" idx="3" hasCustomPrompt="1"/>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2" name="Espace réservé du contenu 5">
            <a:extLst>
              <a:ext uri="{FF2B5EF4-FFF2-40B4-BE49-F238E27FC236}">
                <a16:creationId xmlns:a16="http://schemas.microsoft.com/office/drawing/2014/main" id="{2A1EF39B-44B4-41E9-B813-11A664255B46}"/>
              </a:ext>
            </a:extLst>
          </p:cNvPr>
          <p:cNvSpPr>
            <a:spLocks noGrp="1"/>
          </p:cNvSpPr>
          <p:nvPr>
            <p:ph sz="quarter" idx="4" hasCustomPrompt="1"/>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fr-FR" noProof="0"/>
              <a:t>Modifiez les styles du texte du masque</a:t>
            </a:r>
          </a:p>
        </p:txBody>
      </p:sp>
      <p:cxnSp>
        <p:nvCxnSpPr>
          <p:cNvPr id="13" name="Connecteur droit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rtlCol="0" anchor="b">
            <a:normAutofit/>
          </a:bodyPr>
          <a:lstStyle>
            <a:lvl1pPr algn="l">
              <a:defRPr sz="5500" b="1">
                <a:solidFill>
                  <a:schemeClr val="bg1"/>
                </a:solidFill>
              </a:defRPr>
            </a:lvl1pPr>
          </a:lstStyle>
          <a:p>
            <a:pPr rtl="0"/>
            <a:r>
              <a:rPr lang="fr-FR" noProof="0"/>
              <a:t>TITRE DE LA PRÉSENTATION</a:t>
            </a:r>
          </a:p>
        </p:txBody>
      </p:sp>
      <p:sp>
        <p:nvSpPr>
          <p:cNvPr id="3" name="Sous-titr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Lorem Ipsum Dolor</a:t>
            </a:r>
          </a:p>
        </p:txBody>
      </p:sp>
      <p:sp>
        <p:nvSpPr>
          <p:cNvPr id="4" name="Espace réservé de la date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86EFE8C-2899-42EC-A11D-BF5D60F8BD0B}" type="datetime1">
              <a:rPr lang="fr-FR" noProof="0" smtClean="0"/>
              <a:t>20/05/2023</a:t>
            </a:fld>
            <a:endParaRPr lang="fr-FR" noProof="0"/>
          </a:p>
        </p:txBody>
      </p:sp>
      <p:sp>
        <p:nvSpPr>
          <p:cNvPr id="5" name="Espace réservé du pied de page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2" name="Connecteur droit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Espace réservé du texte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fr-FR"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u avec légen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4" name="Espace réservé du texte 2">
            <a:extLst>
              <a:ext uri="{FF2B5EF4-FFF2-40B4-BE49-F238E27FC236}">
                <a16:creationId xmlns:a16="http://schemas.microsoft.com/office/drawing/2014/main" id="{4D589D6B-831D-4563-A99C-EBE2564083ED}"/>
              </a:ext>
            </a:extLst>
          </p:cNvPr>
          <p:cNvSpPr>
            <a:spLocks noGrp="1"/>
          </p:cNvSpPr>
          <p:nvPr>
            <p:ph type="body" idx="1" hasCustomPrompt="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2" name="Titr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fr-FR" noProof="0"/>
              <a:t>GRAPHIQUE</a:t>
            </a:r>
            <a:br>
              <a:rPr lang="fr-FR" noProof="0"/>
            </a:br>
            <a:r>
              <a:rPr lang="fr-FR" noProof="0"/>
              <a:t>DIAPOSITIVE</a:t>
            </a:r>
          </a:p>
        </p:txBody>
      </p:sp>
      <p:sp>
        <p:nvSpPr>
          <p:cNvPr id="4" name="Espace réservé de la date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594CC6A1-1021-4598-A0E7-CD0B81C1EDD5}" type="datetime1">
              <a:rPr lang="fr-FR" noProof="0" smtClean="0"/>
              <a:t>20/05/2023</a:t>
            </a:fld>
            <a:endParaRPr lang="fr-FR" noProof="0"/>
          </a:p>
        </p:txBody>
      </p:sp>
      <p:sp>
        <p:nvSpPr>
          <p:cNvPr id="5" name="Espace réservé du pied de page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3" name="Connecteur droit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Espace réservé du texte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fr-FR" noProof="0"/>
              <a:t>20XX</a:t>
            </a:r>
          </a:p>
        </p:txBody>
      </p:sp>
      <p:cxnSp>
        <p:nvCxnSpPr>
          <p:cNvPr id="18" name="Connecteur droit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Espace réservé du contenu 3">
            <a:extLst>
              <a:ext uri="{FF2B5EF4-FFF2-40B4-BE49-F238E27FC236}">
                <a16:creationId xmlns:a16="http://schemas.microsoft.com/office/drawing/2014/main" id="{3B530EAF-CF53-49F1-B6C8-C2B60A5F633E}"/>
              </a:ext>
            </a:extLst>
          </p:cNvPr>
          <p:cNvSpPr>
            <a:spLocks noGrp="1"/>
          </p:cNvSpPr>
          <p:nvPr>
            <p:ph sz="half" idx="2" hasCustomPrompt="1"/>
          </p:nvPr>
        </p:nvSpPr>
        <p:spPr>
          <a:xfrm>
            <a:off x="1555328" y="3386142"/>
            <a:ext cx="4759643"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fr-FR" noProof="0"/>
              <a:t>Modifiez les styles du texte du masque</a:t>
            </a:r>
          </a:p>
        </p:txBody>
      </p:sp>
      <p:sp>
        <p:nvSpPr>
          <p:cNvPr id="20" name="Espace réservé du texte 4">
            <a:extLst>
              <a:ext uri="{FF2B5EF4-FFF2-40B4-BE49-F238E27FC236}">
                <a16:creationId xmlns:a16="http://schemas.microsoft.com/office/drawing/2014/main" id="{73B77664-6718-4048-AA03-DCFB4D6D880C}"/>
              </a:ext>
            </a:extLst>
          </p:cNvPr>
          <p:cNvSpPr>
            <a:spLocks noGrp="1"/>
          </p:cNvSpPr>
          <p:nvPr>
            <p:ph type="body" sz="quarter" idx="3" hasCustomPrompt="1"/>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21" name="Espace réservé du contenu 5">
            <a:extLst>
              <a:ext uri="{FF2B5EF4-FFF2-40B4-BE49-F238E27FC236}">
                <a16:creationId xmlns:a16="http://schemas.microsoft.com/office/drawing/2014/main" id="{17E62B55-2C81-4D0C-82F0-D765EFB74575}"/>
              </a:ext>
            </a:extLst>
          </p:cNvPr>
          <p:cNvSpPr>
            <a:spLocks noGrp="1"/>
          </p:cNvSpPr>
          <p:nvPr>
            <p:ph sz="quarter" idx="4" hasCustomPrompt="1"/>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fr-FR" noProof="0"/>
              <a:t>Modifiez les styles du texte du masque</a:t>
            </a:r>
          </a:p>
        </p:txBody>
      </p:sp>
      <p:cxnSp>
        <p:nvCxnSpPr>
          <p:cNvPr id="22" name="Connecteur droit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u avec légen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4" name="Espace réservé du texte 2">
            <a:extLst>
              <a:ext uri="{FF2B5EF4-FFF2-40B4-BE49-F238E27FC236}">
                <a16:creationId xmlns:a16="http://schemas.microsoft.com/office/drawing/2014/main" id="{4D589D6B-831D-4563-A99C-EBE2564083ED}"/>
              </a:ext>
            </a:extLst>
          </p:cNvPr>
          <p:cNvSpPr>
            <a:spLocks noGrp="1"/>
          </p:cNvSpPr>
          <p:nvPr>
            <p:ph type="body" idx="1" hasCustomPrompt="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2" name="Titr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fr-FR" noProof="0"/>
              <a:t>GRAPHIQUE</a:t>
            </a:r>
            <a:br>
              <a:rPr lang="fr-FR" noProof="0"/>
            </a:br>
            <a:r>
              <a:rPr lang="fr-FR" noProof="0"/>
              <a:t>DIAPOSITIVE</a:t>
            </a:r>
          </a:p>
        </p:txBody>
      </p:sp>
      <p:sp>
        <p:nvSpPr>
          <p:cNvPr id="4" name="Espace réservé de la date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A265B0CA-C929-4E7F-A7B8-AE2F9261EA85}" type="datetime1">
              <a:rPr lang="fr-FR" noProof="0" smtClean="0"/>
              <a:t>20/05/2023</a:t>
            </a:fld>
            <a:endParaRPr lang="fr-FR" noProof="0"/>
          </a:p>
        </p:txBody>
      </p:sp>
      <p:sp>
        <p:nvSpPr>
          <p:cNvPr id="5" name="Espace réservé du pied de page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3" name="Connecteur droit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Espace réservé du texte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fr-FR" noProof="0"/>
              <a:t>20XX</a:t>
            </a:r>
          </a:p>
        </p:txBody>
      </p:sp>
      <p:cxnSp>
        <p:nvCxnSpPr>
          <p:cNvPr id="18" name="Connecteur droit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Espace réservé du contenu 3">
            <a:extLst>
              <a:ext uri="{FF2B5EF4-FFF2-40B4-BE49-F238E27FC236}">
                <a16:creationId xmlns:a16="http://schemas.microsoft.com/office/drawing/2014/main" id="{3B530EAF-CF53-49F1-B6C8-C2B60A5F633E}"/>
              </a:ext>
            </a:extLst>
          </p:cNvPr>
          <p:cNvSpPr>
            <a:spLocks noGrp="1"/>
          </p:cNvSpPr>
          <p:nvPr>
            <p:ph sz="half" idx="2" hasCustomPrompt="1"/>
          </p:nvPr>
        </p:nvSpPr>
        <p:spPr>
          <a:xfrm>
            <a:off x="1555329" y="3386142"/>
            <a:ext cx="4540672"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fr-FR" noProof="0"/>
              <a:t>Modifiez les styles du texte du masque</a:t>
            </a:r>
          </a:p>
        </p:txBody>
      </p:sp>
      <p:sp>
        <p:nvSpPr>
          <p:cNvPr id="20" name="Espace réservé du texte 4">
            <a:extLst>
              <a:ext uri="{FF2B5EF4-FFF2-40B4-BE49-F238E27FC236}">
                <a16:creationId xmlns:a16="http://schemas.microsoft.com/office/drawing/2014/main" id="{73B77664-6718-4048-AA03-DCFB4D6D880C}"/>
              </a:ext>
            </a:extLst>
          </p:cNvPr>
          <p:cNvSpPr>
            <a:spLocks noGrp="1"/>
          </p:cNvSpPr>
          <p:nvPr>
            <p:ph type="body" sz="quarter" idx="3" hasCustomPrompt="1"/>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21" name="Espace réservé du contenu 5">
            <a:extLst>
              <a:ext uri="{FF2B5EF4-FFF2-40B4-BE49-F238E27FC236}">
                <a16:creationId xmlns:a16="http://schemas.microsoft.com/office/drawing/2014/main" id="{17E62B55-2C81-4D0C-82F0-D765EFB74575}"/>
              </a:ext>
            </a:extLst>
          </p:cNvPr>
          <p:cNvSpPr>
            <a:spLocks noGrp="1"/>
          </p:cNvSpPr>
          <p:nvPr>
            <p:ph sz="quarter" idx="4" hasCustomPrompt="1"/>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fr-FR" noProof="0"/>
              <a:t>Modifiez les styles du texte du masque</a:t>
            </a:r>
          </a:p>
        </p:txBody>
      </p:sp>
      <p:cxnSp>
        <p:nvCxnSpPr>
          <p:cNvPr id="22" name="Connecteur droit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vec légen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fr-FR" noProof="0"/>
              <a:t>DIAPOSITIVE</a:t>
            </a:r>
            <a:br>
              <a:rPr lang="fr-FR" noProof="0"/>
            </a:br>
            <a:r>
              <a:rPr lang="fr-FR" noProof="0"/>
              <a:t>IMAGE</a:t>
            </a:r>
            <a:br>
              <a:rPr lang="fr-FR" noProof="0"/>
            </a:br>
            <a:r>
              <a:rPr lang="fr-FR" noProof="0"/>
              <a:t>AVEC</a:t>
            </a:r>
            <a:br>
              <a:rPr lang="fr-FR" noProof="0"/>
            </a:br>
            <a:r>
              <a:rPr lang="fr-FR" noProof="0"/>
              <a:t>LÉGENDE</a:t>
            </a:r>
          </a:p>
        </p:txBody>
      </p:sp>
      <p:sp>
        <p:nvSpPr>
          <p:cNvPr id="3" name="Espace réservé d’image 2">
            <a:extLst>
              <a:ext uri="{FF2B5EF4-FFF2-40B4-BE49-F238E27FC236}">
                <a16:creationId xmlns:a16="http://schemas.microsoft.com/office/drawing/2014/main" id="{8625F378-E3B6-430E-A0C8-CEF68EC34867}"/>
              </a:ext>
            </a:extLst>
          </p:cNvPr>
          <p:cNvSpPr>
            <a:spLocks noGrp="1"/>
          </p:cNvSpPr>
          <p:nvPr>
            <p:ph type="pic" idx="1" hasCustomPrompt="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a:extLst>
              <a:ext uri="{FF2B5EF4-FFF2-40B4-BE49-F238E27FC236}">
                <a16:creationId xmlns:a16="http://schemas.microsoft.com/office/drawing/2014/main" id="{3109A766-AE6E-4EE0-BBA9-267550F4669F}"/>
              </a:ext>
            </a:extLst>
          </p:cNvPr>
          <p:cNvSpPr>
            <a:spLocks noGrp="1"/>
          </p:cNvSpPr>
          <p:nvPr>
            <p:ph type="body" sz="half" idx="2" hasCustomPrompt="1"/>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dirty="0"/>
              <a:t>Modifiez les styles du texte du masque</a:t>
            </a:r>
          </a:p>
        </p:txBody>
      </p:sp>
      <p:sp>
        <p:nvSpPr>
          <p:cNvPr id="5" name="Espace réservé de la date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9D2E5918-1E83-4207-9543-C99023B23AB4}" type="datetime1">
              <a:rPr lang="fr-FR" noProof="0" smtClean="0"/>
              <a:t>20/05/2023</a:t>
            </a:fld>
            <a:endParaRPr lang="fr-FR" noProof="0"/>
          </a:p>
        </p:txBody>
      </p:sp>
      <p:sp>
        <p:nvSpPr>
          <p:cNvPr id="6" name="Espace réservé du pied de page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0" name="Connecteur droit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Espace réservé du texte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fr-FR" noProof="0"/>
              <a:t>20XX</a:t>
            </a:r>
          </a:p>
        </p:txBody>
      </p:sp>
      <p:cxnSp>
        <p:nvCxnSpPr>
          <p:cNvPr id="13" name="Connecteur droit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mage avec légende">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rtlCol="0" anchor="b">
            <a:noAutofit/>
          </a:bodyPr>
          <a:lstStyle>
            <a:lvl1pPr>
              <a:defRPr sz="4000">
                <a:gradFill>
                  <a:gsLst>
                    <a:gs pos="0">
                      <a:schemeClr val="bg2"/>
                    </a:gs>
                    <a:gs pos="100000">
                      <a:schemeClr val="accent1"/>
                    </a:gs>
                  </a:gsLst>
                  <a:lin ang="0" scaled="1"/>
                </a:gradFill>
              </a:defRPr>
            </a:lvl1pPr>
          </a:lstStyle>
          <a:p>
            <a:pPr rtl="0"/>
            <a:r>
              <a:rPr lang="fr-FR" noProof="0"/>
              <a:t>DIAPOSITIVE IMAGE</a:t>
            </a:r>
            <a:br>
              <a:rPr lang="fr-FR" noProof="0"/>
            </a:br>
            <a:r>
              <a:rPr lang="fr-FR" noProof="0"/>
              <a:t>AVEC LÉGENDE</a:t>
            </a:r>
          </a:p>
        </p:txBody>
      </p:sp>
      <p:sp>
        <p:nvSpPr>
          <p:cNvPr id="3" name="Espace réservé d’image 2">
            <a:extLst>
              <a:ext uri="{FF2B5EF4-FFF2-40B4-BE49-F238E27FC236}">
                <a16:creationId xmlns:a16="http://schemas.microsoft.com/office/drawing/2014/main" id="{8625F378-E3B6-430E-A0C8-CEF68EC34867}"/>
              </a:ext>
            </a:extLst>
          </p:cNvPr>
          <p:cNvSpPr>
            <a:spLocks noGrp="1"/>
          </p:cNvSpPr>
          <p:nvPr>
            <p:ph type="pic" idx="1" hasCustomPrompt="1"/>
          </p:nvPr>
        </p:nvSpPr>
        <p:spPr>
          <a:xfrm>
            <a:off x="0" y="2950934"/>
            <a:ext cx="12192000" cy="2581498"/>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a:extLst>
              <a:ext uri="{FF2B5EF4-FFF2-40B4-BE49-F238E27FC236}">
                <a16:creationId xmlns:a16="http://schemas.microsoft.com/office/drawing/2014/main" id="{3109A766-AE6E-4EE0-BBA9-267550F4669F}"/>
              </a:ext>
            </a:extLst>
          </p:cNvPr>
          <p:cNvSpPr>
            <a:spLocks noGrp="1"/>
          </p:cNvSpPr>
          <p:nvPr>
            <p:ph type="body" sz="half" idx="2" hasCustomPrompt="1"/>
          </p:nvPr>
        </p:nvSpPr>
        <p:spPr>
          <a:xfrm>
            <a:off x="928800" y="2216910"/>
            <a:ext cx="6291150" cy="654726"/>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Modifiez les styles du texte du masque</a:t>
            </a:r>
          </a:p>
        </p:txBody>
      </p:sp>
      <p:sp>
        <p:nvSpPr>
          <p:cNvPr id="5" name="Espace réservé de la date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54ADA2E8-A66F-43C7-940E-C6B7C062EA2D}" type="datetime1">
              <a:rPr lang="fr-FR" noProof="0" smtClean="0"/>
              <a:t>20/05/2023</a:t>
            </a:fld>
            <a:endParaRPr lang="fr-FR" noProof="0"/>
          </a:p>
        </p:txBody>
      </p:sp>
      <p:sp>
        <p:nvSpPr>
          <p:cNvPr id="6" name="Espace réservé du pied de page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0" name="Connecteur droit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Espace réservé du texte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fr-FR" noProof="0"/>
              <a:t>20XX</a:t>
            </a:r>
          </a:p>
        </p:txBody>
      </p:sp>
      <p:cxnSp>
        <p:nvCxnSpPr>
          <p:cNvPr id="14" name="Connecteur droit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Image avec légen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fr-FR" noProof="0"/>
              <a:t>DIAPOSITIVE</a:t>
            </a:r>
            <a:br>
              <a:rPr lang="fr-FR" noProof="0"/>
            </a:br>
            <a:r>
              <a:rPr lang="fr-FR" noProof="0"/>
              <a:t>IMAGE</a:t>
            </a:r>
            <a:br>
              <a:rPr lang="fr-FR" noProof="0"/>
            </a:br>
            <a:r>
              <a:rPr lang="fr-FR" noProof="0"/>
              <a:t>AVEC</a:t>
            </a:r>
            <a:br>
              <a:rPr lang="fr-FR" noProof="0"/>
            </a:br>
            <a:r>
              <a:rPr lang="fr-FR" noProof="0"/>
              <a:t>LÉGENDE</a:t>
            </a:r>
          </a:p>
        </p:txBody>
      </p:sp>
      <p:sp>
        <p:nvSpPr>
          <p:cNvPr id="3" name="Espace réservé d’image 2">
            <a:extLst>
              <a:ext uri="{FF2B5EF4-FFF2-40B4-BE49-F238E27FC236}">
                <a16:creationId xmlns:a16="http://schemas.microsoft.com/office/drawing/2014/main" id="{8625F378-E3B6-430E-A0C8-CEF68EC34867}"/>
              </a:ext>
            </a:extLst>
          </p:cNvPr>
          <p:cNvSpPr>
            <a:spLocks noGrp="1"/>
          </p:cNvSpPr>
          <p:nvPr>
            <p:ph type="pic" idx="1" hasCustomPrompt="1"/>
          </p:nvPr>
        </p:nvSpPr>
        <p:spPr>
          <a:xfrm>
            <a:off x="5231566" y="255600"/>
            <a:ext cx="5231567" cy="6346800"/>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a:extLst>
              <a:ext uri="{FF2B5EF4-FFF2-40B4-BE49-F238E27FC236}">
                <a16:creationId xmlns:a16="http://schemas.microsoft.com/office/drawing/2014/main" id="{3109A766-AE6E-4EE0-BBA9-267550F4669F}"/>
              </a:ext>
            </a:extLst>
          </p:cNvPr>
          <p:cNvSpPr>
            <a:spLocks noGrp="1"/>
          </p:cNvSpPr>
          <p:nvPr>
            <p:ph type="body" sz="half" idx="2" hasCustomPrompt="1"/>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Modifiez les styles du texte du masque</a:t>
            </a:r>
          </a:p>
        </p:txBody>
      </p:sp>
      <p:sp>
        <p:nvSpPr>
          <p:cNvPr id="5" name="Espace réservé de la date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67E7D283-08EC-4813-AA7E-7E69248E98B9}" type="datetime1">
              <a:rPr lang="fr-FR" noProof="0" smtClean="0"/>
              <a:t>20/05/2023</a:t>
            </a:fld>
            <a:endParaRPr lang="fr-FR" noProof="0"/>
          </a:p>
        </p:txBody>
      </p:sp>
      <p:sp>
        <p:nvSpPr>
          <p:cNvPr id="6" name="Espace réservé du pied de page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0" name="Connecteur droit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Espace réservé du texte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fr-FR" noProof="0"/>
              <a:t>20XX</a:t>
            </a:r>
          </a:p>
        </p:txBody>
      </p:sp>
      <p:cxnSp>
        <p:nvCxnSpPr>
          <p:cNvPr id="20" name="Connecteur droit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Image avec légen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rtlCol="0" anchor="b">
            <a:noAutofit/>
          </a:bodyPr>
          <a:lstStyle>
            <a:lvl1pPr>
              <a:defRPr sz="4000"/>
            </a:lvl1pPr>
          </a:lstStyle>
          <a:p>
            <a:pPr rtl="0"/>
            <a:r>
              <a:rPr lang="fr-FR" noProof="0"/>
              <a:t>DIAPOSITIVE</a:t>
            </a:r>
            <a:br>
              <a:rPr lang="fr-FR" noProof="0"/>
            </a:br>
            <a:r>
              <a:rPr lang="fr-FR" noProof="0"/>
              <a:t>IMAGE</a:t>
            </a:r>
            <a:br>
              <a:rPr lang="fr-FR" noProof="0"/>
            </a:br>
            <a:r>
              <a:rPr lang="fr-FR" noProof="0"/>
              <a:t>AVEC</a:t>
            </a:r>
            <a:br>
              <a:rPr lang="fr-FR" noProof="0"/>
            </a:br>
            <a:r>
              <a:rPr lang="fr-FR" noProof="0"/>
              <a:t>LÉGENDE</a:t>
            </a:r>
          </a:p>
        </p:txBody>
      </p:sp>
      <p:sp>
        <p:nvSpPr>
          <p:cNvPr id="3" name="Espace réservé d’image 2">
            <a:extLst>
              <a:ext uri="{FF2B5EF4-FFF2-40B4-BE49-F238E27FC236}">
                <a16:creationId xmlns:a16="http://schemas.microsoft.com/office/drawing/2014/main" id="{8625F378-E3B6-430E-A0C8-CEF68EC34867}"/>
              </a:ext>
            </a:extLst>
          </p:cNvPr>
          <p:cNvSpPr>
            <a:spLocks noGrp="1"/>
          </p:cNvSpPr>
          <p:nvPr>
            <p:ph type="pic" idx="1" hasCustomPrompt="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a:extLst>
              <a:ext uri="{FF2B5EF4-FFF2-40B4-BE49-F238E27FC236}">
                <a16:creationId xmlns:a16="http://schemas.microsoft.com/office/drawing/2014/main" id="{3109A766-AE6E-4EE0-BBA9-267550F4669F}"/>
              </a:ext>
            </a:extLst>
          </p:cNvPr>
          <p:cNvSpPr>
            <a:spLocks noGrp="1"/>
          </p:cNvSpPr>
          <p:nvPr>
            <p:ph type="body" sz="half" idx="2" hasCustomPrompt="1"/>
          </p:nvPr>
        </p:nvSpPr>
        <p:spPr>
          <a:xfrm>
            <a:off x="1519351" y="3283710"/>
            <a:ext cx="3490800"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Modifiez les styles du texte du masque</a:t>
            </a:r>
          </a:p>
        </p:txBody>
      </p:sp>
      <p:sp>
        <p:nvSpPr>
          <p:cNvPr id="5" name="Espace réservé de la date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4B020D87-3249-487C-A488-309615D4BD3B}" type="datetime1">
              <a:rPr lang="fr-FR" noProof="0" smtClean="0"/>
              <a:t>20/05/2023</a:t>
            </a:fld>
            <a:endParaRPr lang="fr-FR" noProof="0"/>
          </a:p>
        </p:txBody>
      </p:sp>
      <p:sp>
        <p:nvSpPr>
          <p:cNvPr id="6" name="Espace réservé du pied de page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0" name="Connecteur droit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Espace réservé du texte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fr-FR" noProof="0"/>
              <a:t>20XX</a:t>
            </a:r>
          </a:p>
        </p:txBody>
      </p:sp>
      <p:cxnSp>
        <p:nvCxnSpPr>
          <p:cNvPr id="13" name="Connecteur droit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Image avec légende">
    <p:bg>
      <p:bgPr>
        <a:solidFill>
          <a:schemeClr val="bg1"/>
        </a:solidFill>
        <a:effectLst/>
      </p:bgPr>
    </p:bg>
    <p:spTree>
      <p:nvGrpSpPr>
        <p:cNvPr id="1" name=""/>
        <p:cNvGrpSpPr/>
        <p:nvPr/>
      </p:nvGrpSpPr>
      <p:grpSpPr>
        <a:xfrm>
          <a:off x="0" y="0"/>
          <a:ext cx="0" cy="0"/>
          <a:chOff x="0" y="0"/>
          <a:chExt cx="0" cy="0"/>
        </a:xfrm>
      </p:grpSpPr>
      <p:sp>
        <p:nvSpPr>
          <p:cNvPr id="25" name="Espace réservé d’image 24">
            <a:extLst>
              <a:ext uri="{FF2B5EF4-FFF2-40B4-BE49-F238E27FC236}">
                <a16:creationId xmlns:a16="http://schemas.microsoft.com/office/drawing/2014/main" id="{4FC6DCA8-CFF5-4F20-A410-C3EA0873DEFA}"/>
              </a:ext>
            </a:extLst>
          </p:cNvPr>
          <p:cNvSpPr>
            <a:spLocks noGrp="1"/>
          </p:cNvSpPr>
          <p:nvPr>
            <p:ph type="pic" sz="quarter" idx="15" hasCustomPrompt="1"/>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fr-FR" noProof="0"/>
              <a:t>Cliquez sur l’icône pour ajouter une image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 name="Sous-titr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Lorem Ipsum Dolor</a:t>
            </a:r>
          </a:p>
        </p:txBody>
      </p:sp>
      <p:cxnSp>
        <p:nvCxnSpPr>
          <p:cNvPr id="20" name="Connecteur droit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rtlCol="0" anchor="b">
            <a:normAutofit/>
          </a:bodyPr>
          <a:lstStyle>
            <a:lvl1pPr algn="l">
              <a:defRPr sz="4000" b="1">
                <a:solidFill>
                  <a:schemeClr val="bg1"/>
                </a:solidFill>
              </a:defRPr>
            </a:lvl1pPr>
          </a:lstStyle>
          <a:p>
            <a:pPr rtl="0"/>
            <a:r>
              <a:rPr lang="fr-FR" noProof="0"/>
              <a:t>DIAPOSITIVE</a:t>
            </a:r>
            <a:br>
              <a:rPr lang="fr-FR" noProof="0"/>
            </a:br>
            <a:r>
              <a:rPr lang="fr-FR" noProof="0"/>
              <a:t>IMAGE</a:t>
            </a:r>
          </a:p>
        </p:txBody>
      </p:sp>
      <p:sp>
        <p:nvSpPr>
          <p:cNvPr id="4" name="Espace réservé de la date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2B408C89-5E2D-434D-AA8B-D2A6F1B7C989}" type="datetime1">
              <a:rPr lang="fr-FR" noProof="0" smtClean="0"/>
              <a:t>20/05/2023</a:t>
            </a:fld>
            <a:endParaRPr lang="fr-FR" noProof="0"/>
          </a:p>
        </p:txBody>
      </p:sp>
      <p:sp>
        <p:nvSpPr>
          <p:cNvPr id="5" name="Espace réservé du pied de page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cxnSp>
        <p:nvCxnSpPr>
          <p:cNvPr id="17" name="Connecteur droit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22" name="Connecteur droit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Espace réservé du texte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fr-FR"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ue d’ensemb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fr-FR" noProof="0"/>
              <a:t>DIAPOSITIVE VUE D’ENSEMBLE</a:t>
            </a:r>
          </a:p>
        </p:txBody>
      </p:sp>
      <p:sp>
        <p:nvSpPr>
          <p:cNvPr id="4" name="Espace réservé du texte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Titre de l’élément 1</a:t>
            </a:r>
          </a:p>
        </p:txBody>
      </p:sp>
      <p:sp>
        <p:nvSpPr>
          <p:cNvPr id="5" name="Espace réservé de la date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B9C77FB1-593D-4FAE-9E86-55D1F7BB5EBC}" type="datetime1">
              <a:rPr lang="fr-FR" noProof="0" smtClean="0"/>
              <a:t>20/05/2023</a:t>
            </a:fld>
            <a:endParaRPr lang="fr-FR" noProof="0"/>
          </a:p>
        </p:txBody>
      </p:sp>
      <p:sp>
        <p:nvSpPr>
          <p:cNvPr id="6" name="Espace réservé du pied de page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2" name="Connecteur droit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Espace réservé du texte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fr-FR" noProof="0"/>
              <a:t>20XX</a:t>
            </a:r>
          </a:p>
        </p:txBody>
      </p:sp>
      <p:cxnSp>
        <p:nvCxnSpPr>
          <p:cNvPr id="14" name="Connecteur droit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Espace réservé du texte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Titre de l’élément 2</a:t>
            </a:r>
          </a:p>
        </p:txBody>
      </p:sp>
      <p:sp>
        <p:nvSpPr>
          <p:cNvPr id="36" name="Espace réservé du texte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Titre de l’élément 3</a:t>
            </a:r>
          </a:p>
        </p:txBody>
      </p:sp>
      <p:sp>
        <p:nvSpPr>
          <p:cNvPr id="37" name="Espace réservé du texte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Titre de l’élément 4</a:t>
            </a:r>
          </a:p>
        </p:txBody>
      </p:sp>
      <p:sp>
        <p:nvSpPr>
          <p:cNvPr id="38" name="Espace réservé du texte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Titre de l’élément 5</a:t>
            </a:r>
          </a:p>
        </p:txBody>
      </p:sp>
      <p:sp>
        <p:nvSpPr>
          <p:cNvPr id="39" name="Espace réservé du texte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Titre de l’élément 6</a:t>
            </a:r>
          </a:p>
        </p:txBody>
      </p:sp>
      <p:sp>
        <p:nvSpPr>
          <p:cNvPr id="40" name="Espace réservé du texte 3">
            <a:extLst>
              <a:ext uri="{FF2B5EF4-FFF2-40B4-BE49-F238E27FC236}">
                <a16:creationId xmlns:a16="http://schemas.microsoft.com/office/drawing/2014/main" id="{F84CD40D-D65C-419A-B22F-5633C9254F52}"/>
              </a:ext>
            </a:extLst>
          </p:cNvPr>
          <p:cNvSpPr>
            <a:spLocks noGrp="1"/>
          </p:cNvSpPr>
          <p:nvPr>
            <p:ph type="body" sz="half" idx="21" hasCustomPrompt="1"/>
          </p:nvPr>
        </p:nvSpPr>
        <p:spPr>
          <a:xfrm>
            <a:off x="928801"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fr-FR" noProof="0"/>
              <a:t>Modifiez les styles du texte du masque</a:t>
            </a:r>
          </a:p>
        </p:txBody>
      </p:sp>
      <p:sp>
        <p:nvSpPr>
          <p:cNvPr id="41" name="Espace réservé du texte 3">
            <a:extLst>
              <a:ext uri="{FF2B5EF4-FFF2-40B4-BE49-F238E27FC236}">
                <a16:creationId xmlns:a16="http://schemas.microsoft.com/office/drawing/2014/main" id="{4902ECF4-C668-49EA-AD7B-E0B3332DE48A}"/>
              </a:ext>
            </a:extLst>
          </p:cNvPr>
          <p:cNvSpPr>
            <a:spLocks noGrp="1"/>
          </p:cNvSpPr>
          <p:nvPr>
            <p:ph type="body" sz="half" idx="22" hasCustomPrompt="1"/>
          </p:nvPr>
        </p:nvSpPr>
        <p:spPr>
          <a:xfrm>
            <a:off x="4467663"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fr-FR" noProof="0"/>
              <a:t>Modifiez les styles du texte du masque</a:t>
            </a:r>
          </a:p>
        </p:txBody>
      </p:sp>
      <p:sp>
        <p:nvSpPr>
          <p:cNvPr id="42" name="Espace réservé du texte 3">
            <a:extLst>
              <a:ext uri="{FF2B5EF4-FFF2-40B4-BE49-F238E27FC236}">
                <a16:creationId xmlns:a16="http://schemas.microsoft.com/office/drawing/2014/main" id="{648A6F22-3F59-4E0F-BAE5-9B7E0D16D33F}"/>
              </a:ext>
            </a:extLst>
          </p:cNvPr>
          <p:cNvSpPr>
            <a:spLocks noGrp="1"/>
          </p:cNvSpPr>
          <p:nvPr>
            <p:ph type="body" sz="half" idx="23" hasCustomPrompt="1"/>
          </p:nvPr>
        </p:nvSpPr>
        <p:spPr>
          <a:xfrm>
            <a:off x="8006525"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fr-FR" noProof="0" dirty="0"/>
              <a:t>Modifiez les styles du texte du masque</a:t>
            </a:r>
          </a:p>
        </p:txBody>
      </p:sp>
      <p:sp>
        <p:nvSpPr>
          <p:cNvPr id="43" name="Espace réservé du texte 3">
            <a:extLst>
              <a:ext uri="{FF2B5EF4-FFF2-40B4-BE49-F238E27FC236}">
                <a16:creationId xmlns:a16="http://schemas.microsoft.com/office/drawing/2014/main" id="{5689CAE6-6963-412E-9DAD-B7B5AFC41DCF}"/>
              </a:ext>
            </a:extLst>
          </p:cNvPr>
          <p:cNvSpPr>
            <a:spLocks noGrp="1"/>
          </p:cNvSpPr>
          <p:nvPr>
            <p:ph type="body" sz="half" idx="24" hasCustomPrompt="1"/>
          </p:nvPr>
        </p:nvSpPr>
        <p:spPr>
          <a:xfrm>
            <a:off x="928801"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fr-FR" noProof="0"/>
              <a:t>Modifiez les styles du texte du masque</a:t>
            </a:r>
          </a:p>
        </p:txBody>
      </p:sp>
      <p:sp>
        <p:nvSpPr>
          <p:cNvPr id="44" name="Espace réservé du texte 3">
            <a:extLst>
              <a:ext uri="{FF2B5EF4-FFF2-40B4-BE49-F238E27FC236}">
                <a16:creationId xmlns:a16="http://schemas.microsoft.com/office/drawing/2014/main" id="{98D9757D-1411-42F4-AABD-CC173E4A038B}"/>
              </a:ext>
            </a:extLst>
          </p:cNvPr>
          <p:cNvSpPr>
            <a:spLocks noGrp="1"/>
          </p:cNvSpPr>
          <p:nvPr>
            <p:ph type="body" sz="half" idx="25" hasCustomPrompt="1"/>
          </p:nvPr>
        </p:nvSpPr>
        <p:spPr>
          <a:xfrm>
            <a:off x="4467663"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fr-FR" noProof="0"/>
              <a:t>Modifiez les styles du texte du masque</a:t>
            </a:r>
          </a:p>
        </p:txBody>
      </p:sp>
      <p:sp>
        <p:nvSpPr>
          <p:cNvPr id="45" name="Espace réservé du texte 3">
            <a:extLst>
              <a:ext uri="{FF2B5EF4-FFF2-40B4-BE49-F238E27FC236}">
                <a16:creationId xmlns:a16="http://schemas.microsoft.com/office/drawing/2014/main" id="{0590AA6E-50BC-4492-8B87-7D8D4A8A5E76}"/>
              </a:ext>
            </a:extLst>
          </p:cNvPr>
          <p:cNvSpPr>
            <a:spLocks noGrp="1"/>
          </p:cNvSpPr>
          <p:nvPr>
            <p:ph type="body" sz="half" idx="26" hasCustomPrompt="1"/>
          </p:nvPr>
        </p:nvSpPr>
        <p:spPr>
          <a:xfrm>
            <a:off x="8006525"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fr-FR" noProof="0" dirty="0"/>
              <a:t>Modifiez les styles du texte du masque</a:t>
            </a:r>
          </a:p>
        </p:txBody>
      </p:sp>
      <p:sp>
        <p:nvSpPr>
          <p:cNvPr id="47" name="Espace réservé d’image 46">
            <a:extLst>
              <a:ext uri="{FF2B5EF4-FFF2-40B4-BE49-F238E27FC236}">
                <a16:creationId xmlns:a16="http://schemas.microsoft.com/office/drawing/2014/main" id="{64786CCE-CCCC-4B2D-890D-9D719713DB79}"/>
              </a:ext>
            </a:extLst>
          </p:cNvPr>
          <p:cNvSpPr>
            <a:spLocks noGrp="1"/>
          </p:cNvSpPr>
          <p:nvPr>
            <p:ph type="pic" sz="quarter" idx="27" hasCustomPrompt="1"/>
          </p:nvPr>
        </p:nvSpPr>
        <p:spPr>
          <a:xfrm>
            <a:off x="97706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fr-FR" noProof="0"/>
              <a:t>Cliquez sur l’icône pour ajouter une image</a:t>
            </a:r>
          </a:p>
        </p:txBody>
      </p:sp>
      <p:sp>
        <p:nvSpPr>
          <p:cNvPr id="48" name="Espace réservé d’image 46">
            <a:extLst>
              <a:ext uri="{FF2B5EF4-FFF2-40B4-BE49-F238E27FC236}">
                <a16:creationId xmlns:a16="http://schemas.microsoft.com/office/drawing/2014/main" id="{EB08972C-68CE-41CC-9351-3DD741E53936}"/>
              </a:ext>
            </a:extLst>
          </p:cNvPr>
          <p:cNvSpPr>
            <a:spLocks noGrp="1"/>
          </p:cNvSpPr>
          <p:nvPr>
            <p:ph type="pic" sz="quarter" idx="28" hasCustomPrompt="1"/>
          </p:nvPr>
        </p:nvSpPr>
        <p:spPr>
          <a:xfrm>
            <a:off x="451237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fr-FR" noProof="0"/>
              <a:t>Cliquez sur l’icône pour ajouter une image</a:t>
            </a:r>
          </a:p>
        </p:txBody>
      </p:sp>
      <p:sp>
        <p:nvSpPr>
          <p:cNvPr id="49" name="Espace réservé d’image 46">
            <a:extLst>
              <a:ext uri="{FF2B5EF4-FFF2-40B4-BE49-F238E27FC236}">
                <a16:creationId xmlns:a16="http://schemas.microsoft.com/office/drawing/2014/main" id="{6347D157-8108-4656-88F3-59B693C47F9B}"/>
              </a:ext>
            </a:extLst>
          </p:cNvPr>
          <p:cNvSpPr>
            <a:spLocks noGrp="1"/>
          </p:cNvSpPr>
          <p:nvPr>
            <p:ph type="pic" sz="quarter" idx="29" hasCustomPrompt="1"/>
          </p:nvPr>
        </p:nvSpPr>
        <p:spPr>
          <a:xfrm>
            <a:off x="804768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fr-FR" noProof="0"/>
              <a:t>Cliquez sur l’icône pour ajouter une image</a:t>
            </a:r>
          </a:p>
        </p:txBody>
      </p:sp>
      <p:sp>
        <p:nvSpPr>
          <p:cNvPr id="50" name="Espace réservé d’image 46">
            <a:extLst>
              <a:ext uri="{FF2B5EF4-FFF2-40B4-BE49-F238E27FC236}">
                <a16:creationId xmlns:a16="http://schemas.microsoft.com/office/drawing/2014/main" id="{B4548244-F89A-4EA8-9DB4-056E45B2FDF5}"/>
              </a:ext>
            </a:extLst>
          </p:cNvPr>
          <p:cNvSpPr>
            <a:spLocks noGrp="1"/>
          </p:cNvSpPr>
          <p:nvPr>
            <p:ph type="pic" sz="quarter" idx="30" hasCustomPrompt="1"/>
          </p:nvPr>
        </p:nvSpPr>
        <p:spPr>
          <a:xfrm>
            <a:off x="97706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fr-FR" noProof="0"/>
              <a:t>Cliquez sur l’icône pour ajouter une image</a:t>
            </a:r>
          </a:p>
        </p:txBody>
      </p:sp>
      <p:sp>
        <p:nvSpPr>
          <p:cNvPr id="51" name="Espace réservé d’image 46">
            <a:extLst>
              <a:ext uri="{FF2B5EF4-FFF2-40B4-BE49-F238E27FC236}">
                <a16:creationId xmlns:a16="http://schemas.microsoft.com/office/drawing/2014/main" id="{6B46EEEA-383D-42CD-ABFC-86BD330E07A0}"/>
              </a:ext>
            </a:extLst>
          </p:cNvPr>
          <p:cNvSpPr>
            <a:spLocks noGrp="1"/>
          </p:cNvSpPr>
          <p:nvPr>
            <p:ph type="pic" sz="quarter" idx="31" hasCustomPrompt="1"/>
          </p:nvPr>
        </p:nvSpPr>
        <p:spPr>
          <a:xfrm>
            <a:off x="451237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fr-FR" noProof="0"/>
              <a:t>Cliquez sur l’icône pour ajouter une image</a:t>
            </a:r>
          </a:p>
        </p:txBody>
      </p:sp>
      <p:sp>
        <p:nvSpPr>
          <p:cNvPr id="52" name="Espace réservé d’image 46">
            <a:extLst>
              <a:ext uri="{FF2B5EF4-FFF2-40B4-BE49-F238E27FC236}">
                <a16:creationId xmlns:a16="http://schemas.microsoft.com/office/drawing/2014/main" id="{DF75483C-CE05-4E90-8A93-D04244423927}"/>
              </a:ext>
            </a:extLst>
          </p:cNvPr>
          <p:cNvSpPr>
            <a:spLocks noGrp="1"/>
          </p:cNvSpPr>
          <p:nvPr>
            <p:ph type="pic" sz="quarter" idx="32" hasCustomPrompt="1"/>
          </p:nvPr>
        </p:nvSpPr>
        <p:spPr>
          <a:xfrm>
            <a:off x="804768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fr-FR" noProof="0"/>
              <a:t>Cliquez sur l’icône pour ajouter une image</a:t>
            </a:r>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Vue d’ensemble">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fr-FR" noProof="0"/>
              <a:t>DIAPOSITIVE VUE D’ENSEMBLE</a:t>
            </a:r>
          </a:p>
        </p:txBody>
      </p:sp>
      <p:sp>
        <p:nvSpPr>
          <p:cNvPr id="4" name="Espace réservé du texte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Titre de l’élément 1</a:t>
            </a:r>
          </a:p>
        </p:txBody>
      </p:sp>
      <p:sp>
        <p:nvSpPr>
          <p:cNvPr id="5" name="Espace réservé de la date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33CEEBE6-8F83-433F-9210-EE119DDF6D3A}" type="datetime1">
              <a:rPr lang="fr-FR" noProof="0" smtClean="0"/>
              <a:t>20/05/2023</a:t>
            </a:fld>
            <a:endParaRPr lang="fr-FR" noProof="0"/>
          </a:p>
        </p:txBody>
      </p:sp>
      <p:sp>
        <p:nvSpPr>
          <p:cNvPr id="6" name="Espace réservé du pied de page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solidFill>
                <a:schemeClr val="bg2"/>
              </a:solidFill>
            </a:endParaRPr>
          </a:p>
        </p:txBody>
      </p:sp>
      <p:cxnSp>
        <p:nvCxnSpPr>
          <p:cNvPr id="12" name="Connecteur droit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Espace réservé du texte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fr-FR" noProof="0"/>
              <a:t>20XX</a:t>
            </a:r>
          </a:p>
        </p:txBody>
      </p:sp>
      <p:cxnSp>
        <p:nvCxnSpPr>
          <p:cNvPr id="14" name="Connecteur droit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Espace réservé du texte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Titre de l’élément 2</a:t>
            </a:r>
          </a:p>
        </p:txBody>
      </p:sp>
      <p:sp>
        <p:nvSpPr>
          <p:cNvPr id="36" name="Espace réservé du texte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Titre de l’élément 3</a:t>
            </a:r>
          </a:p>
        </p:txBody>
      </p:sp>
      <p:sp>
        <p:nvSpPr>
          <p:cNvPr id="37" name="Espace réservé du texte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Titre de l’élément 4</a:t>
            </a:r>
          </a:p>
        </p:txBody>
      </p:sp>
      <p:sp>
        <p:nvSpPr>
          <p:cNvPr id="38" name="Espace réservé du texte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Titre de l’élément 5</a:t>
            </a:r>
          </a:p>
        </p:txBody>
      </p:sp>
      <p:sp>
        <p:nvSpPr>
          <p:cNvPr id="39" name="Espace réservé du texte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Titre de l’élément 6</a:t>
            </a:r>
          </a:p>
        </p:txBody>
      </p:sp>
      <p:sp>
        <p:nvSpPr>
          <p:cNvPr id="40" name="Espace réservé du texte 3">
            <a:extLst>
              <a:ext uri="{FF2B5EF4-FFF2-40B4-BE49-F238E27FC236}">
                <a16:creationId xmlns:a16="http://schemas.microsoft.com/office/drawing/2014/main" id="{F84CD40D-D65C-419A-B22F-5633C9254F52}"/>
              </a:ext>
            </a:extLst>
          </p:cNvPr>
          <p:cNvSpPr>
            <a:spLocks noGrp="1"/>
          </p:cNvSpPr>
          <p:nvPr>
            <p:ph type="body" sz="half" idx="21" hasCustomPrompt="1"/>
          </p:nvPr>
        </p:nvSpPr>
        <p:spPr>
          <a:xfrm>
            <a:off x="928801"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fr-FR" noProof="0"/>
              <a:t>Modifiez les styles du texte du masque</a:t>
            </a:r>
          </a:p>
        </p:txBody>
      </p:sp>
      <p:sp>
        <p:nvSpPr>
          <p:cNvPr id="41" name="Espace réservé du texte 3">
            <a:extLst>
              <a:ext uri="{FF2B5EF4-FFF2-40B4-BE49-F238E27FC236}">
                <a16:creationId xmlns:a16="http://schemas.microsoft.com/office/drawing/2014/main" id="{4902ECF4-C668-49EA-AD7B-E0B3332DE48A}"/>
              </a:ext>
            </a:extLst>
          </p:cNvPr>
          <p:cNvSpPr>
            <a:spLocks noGrp="1"/>
          </p:cNvSpPr>
          <p:nvPr>
            <p:ph type="body" sz="half" idx="22" hasCustomPrompt="1"/>
          </p:nvPr>
        </p:nvSpPr>
        <p:spPr>
          <a:xfrm>
            <a:off x="4467663"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fr-FR" noProof="0"/>
              <a:t>Modifiez les styles du texte du masque</a:t>
            </a:r>
          </a:p>
        </p:txBody>
      </p:sp>
      <p:sp>
        <p:nvSpPr>
          <p:cNvPr id="42" name="Espace réservé du texte 3">
            <a:extLst>
              <a:ext uri="{FF2B5EF4-FFF2-40B4-BE49-F238E27FC236}">
                <a16:creationId xmlns:a16="http://schemas.microsoft.com/office/drawing/2014/main" id="{648A6F22-3F59-4E0F-BAE5-9B7E0D16D33F}"/>
              </a:ext>
            </a:extLst>
          </p:cNvPr>
          <p:cNvSpPr>
            <a:spLocks noGrp="1"/>
          </p:cNvSpPr>
          <p:nvPr>
            <p:ph type="body" sz="half" idx="23" hasCustomPrompt="1"/>
          </p:nvPr>
        </p:nvSpPr>
        <p:spPr>
          <a:xfrm>
            <a:off x="8006525"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fr-FR" noProof="0"/>
              <a:t>Modifiez les styles du texte du masque</a:t>
            </a:r>
          </a:p>
        </p:txBody>
      </p:sp>
      <p:sp>
        <p:nvSpPr>
          <p:cNvPr id="43" name="Espace réservé du texte 3">
            <a:extLst>
              <a:ext uri="{FF2B5EF4-FFF2-40B4-BE49-F238E27FC236}">
                <a16:creationId xmlns:a16="http://schemas.microsoft.com/office/drawing/2014/main" id="{5689CAE6-6963-412E-9DAD-B7B5AFC41DCF}"/>
              </a:ext>
            </a:extLst>
          </p:cNvPr>
          <p:cNvSpPr>
            <a:spLocks noGrp="1"/>
          </p:cNvSpPr>
          <p:nvPr>
            <p:ph type="body" sz="half" idx="24" hasCustomPrompt="1"/>
          </p:nvPr>
        </p:nvSpPr>
        <p:spPr>
          <a:xfrm>
            <a:off x="928801"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fr-FR" noProof="0"/>
              <a:t>Modifiez les styles du texte du masque</a:t>
            </a:r>
          </a:p>
        </p:txBody>
      </p:sp>
      <p:sp>
        <p:nvSpPr>
          <p:cNvPr id="44" name="Espace réservé du texte 3">
            <a:extLst>
              <a:ext uri="{FF2B5EF4-FFF2-40B4-BE49-F238E27FC236}">
                <a16:creationId xmlns:a16="http://schemas.microsoft.com/office/drawing/2014/main" id="{98D9757D-1411-42F4-AABD-CC173E4A038B}"/>
              </a:ext>
            </a:extLst>
          </p:cNvPr>
          <p:cNvSpPr>
            <a:spLocks noGrp="1"/>
          </p:cNvSpPr>
          <p:nvPr>
            <p:ph type="body" sz="half" idx="25" hasCustomPrompt="1"/>
          </p:nvPr>
        </p:nvSpPr>
        <p:spPr>
          <a:xfrm>
            <a:off x="4467663"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fr-FR" noProof="0"/>
              <a:t>Modifiez les styles du texte du masque</a:t>
            </a:r>
          </a:p>
        </p:txBody>
      </p:sp>
      <p:sp>
        <p:nvSpPr>
          <p:cNvPr id="45" name="Espace réservé du texte 3">
            <a:extLst>
              <a:ext uri="{FF2B5EF4-FFF2-40B4-BE49-F238E27FC236}">
                <a16:creationId xmlns:a16="http://schemas.microsoft.com/office/drawing/2014/main" id="{0590AA6E-50BC-4492-8B87-7D8D4A8A5E76}"/>
              </a:ext>
            </a:extLst>
          </p:cNvPr>
          <p:cNvSpPr>
            <a:spLocks noGrp="1"/>
          </p:cNvSpPr>
          <p:nvPr>
            <p:ph type="body" sz="half" idx="26" hasCustomPrompt="1"/>
          </p:nvPr>
        </p:nvSpPr>
        <p:spPr>
          <a:xfrm>
            <a:off x="8006525"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fr-FR" noProof="0"/>
              <a:t>Modifiez les styles du texte du masque</a:t>
            </a:r>
          </a:p>
        </p:txBody>
      </p:sp>
      <p:sp>
        <p:nvSpPr>
          <p:cNvPr id="47" name="Espace réservé d’image 46">
            <a:extLst>
              <a:ext uri="{FF2B5EF4-FFF2-40B4-BE49-F238E27FC236}">
                <a16:creationId xmlns:a16="http://schemas.microsoft.com/office/drawing/2014/main" id="{64786CCE-CCCC-4B2D-890D-9D719713DB79}"/>
              </a:ext>
            </a:extLst>
          </p:cNvPr>
          <p:cNvSpPr>
            <a:spLocks noGrp="1"/>
          </p:cNvSpPr>
          <p:nvPr>
            <p:ph type="pic" sz="quarter" idx="27" hasCustomPrompt="1"/>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fr-FR" noProof="0"/>
              <a:t>Cliquez sur l’icône pour ajouter une image</a:t>
            </a:r>
          </a:p>
        </p:txBody>
      </p:sp>
      <p:sp>
        <p:nvSpPr>
          <p:cNvPr id="48" name="Espace réservé d’image 46">
            <a:extLst>
              <a:ext uri="{FF2B5EF4-FFF2-40B4-BE49-F238E27FC236}">
                <a16:creationId xmlns:a16="http://schemas.microsoft.com/office/drawing/2014/main" id="{EB08972C-68CE-41CC-9351-3DD741E53936}"/>
              </a:ext>
            </a:extLst>
          </p:cNvPr>
          <p:cNvSpPr>
            <a:spLocks noGrp="1"/>
          </p:cNvSpPr>
          <p:nvPr>
            <p:ph type="pic" sz="quarter" idx="28" hasCustomPrompt="1"/>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fr-FR" noProof="0"/>
              <a:t>Cliquez sur l’icône pour ajouter une image</a:t>
            </a:r>
          </a:p>
        </p:txBody>
      </p:sp>
      <p:sp>
        <p:nvSpPr>
          <p:cNvPr id="49" name="Espace réservé d’image 46">
            <a:extLst>
              <a:ext uri="{FF2B5EF4-FFF2-40B4-BE49-F238E27FC236}">
                <a16:creationId xmlns:a16="http://schemas.microsoft.com/office/drawing/2014/main" id="{6347D157-8108-4656-88F3-59B693C47F9B}"/>
              </a:ext>
            </a:extLst>
          </p:cNvPr>
          <p:cNvSpPr>
            <a:spLocks noGrp="1"/>
          </p:cNvSpPr>
          <p:nvPr>
            <p:ph type="pic" sz="quarter" idx="29" hasCustomPrompt="1"/>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fr-FR" noProof="0"/>
              <a:t>Cliquez sur l’icône pour ajouter une image</a:t>
            </a:r>
          </a:p>
        </p:txBody>
      </p:sp>
      <p:sp>
        <p:nvSpPr>
          <p:cNvPr id="50" name="Espace réservé d’image 46">
            <a:extLst>
              <a:ext uri="{FF2B5EF4-FFF2-40B4-BE49-F238E27FC236}">
                <a16:creationId xmlns:a16="http://schemas.microsoft.com/office/drawing/2014/main" id="{B4548244-F89A-4EA8-9DB4-056E45B2FDF5}"/>
              </a:ext>
            </a:extLst>
          </p:cNvPr>
          <p:cNvSpPr>
            <a:spLocks noGrp="1"/>
          </p:cNvSpPr>
          <p:nvPr>
            <p:ph type="pic" sz="quarter" idx="30" hasCustomPrompt="1"/>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fr-FR" noProof="0"/>
              <a:t>Cliquez sur l’icône pour ajouter une image</a:t>
            </a:r>
          </a:p>
        </p:txBody>
      </p:sp>
      <p:sp>
        <p:nvSpPr>
          <p:cNvPr id="51" name="Espace réservé d’image 46">
            <a:extLst>
              <a:ext uri="{FF2B5EF4-FFF2-40B4-BE49-F238E27FC236}">
                <a16:creationId xmlns:a16="http://schemas.microsoft.com/office/drawing/2014/main" id="{6B46EEEA-383D-42CD-ABFC-86BD330E07A0}"/>
              </a:ext>
            </a:extLst>
          </p:cNvPr>
          <p:cNvSpPr>
            <a:spLocks noGrp="1"/>
          </p:cNvSpPr>
          <p:nvPr>
            <p:ph type="pic" sz="quarter" idx="31" hasCustomPrompt="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fr-FR" noProof="0"/>
              <a:t>Cliquez sur l’icône pour ajouter une image</a:t>
            </a:r>
          </a:p>
        </p:txBody>
      </p:sp>
      <p:sp>
        <p:nvSpPr>
          <p:cNvPr id="52" name="Espace réservé d’image 46">
            <a:extLst>
              <a:ext uri="{FF2B5EF4-FFF2-40B4-BE49-F238E27FC236}">
                <a16:creationId xmlns:a16="http://schemas.microsoft.com/office/drawing/2014/main" id="{DF75483C-CE05-4E90-8A93-D04244423927}"/>
              </a:ext>
            </a:extLst>
          </p:cNvPr>
          <p:cNvSpPr>
            <a:spLocks noGrp="1"/>
          </p:cNvSpPr>
          <p:nvPr>
            <p:ph type="pic" sz="quarter" idx="32" hasCustomPrompt="1"/>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fr-FR" noProof="0"/>
              <a:t>Cliquez sur l’icône pour ajouter une image</a:t>
            </a:r>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Vue d’ensemb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fr-FR" noProof="0"/>
              <a:t>DIAPOSITIVE VUE D’ENSEMBLE</a:t>
            </a:r>
          </a:p>
        </p:txBody>
      </p:sp>
      <p:sp>
        <p:nvSpPr>
          <p:cNvPr id="4" name="Espace réservé du texte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Titre de l’élément 1</a:t>
            </a:r>
          </a:p>
        </p:txBody>
      </p:sp>
      <p:sp>
        <p:nvSpPr>
          <p:cNvPr id="5" name="Espace réservé de la date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503DE069-206C-413C-A8E9-219863CEF071}" type="datetime1">
              <a:rPr lang="fr-FR" noProof="0" smtClean="0"/>
              <a:t>20/05/2023</a:t>
            </a:fld>
            <a:endParaRPr lang="fr-FR" noProof="0"/>
          </a:p>
        </p:txBody>
      </p:sp>
      <p:sp>
        <p:nvSpPr>
          <p:cNvPr id="6" name="Espace réservé du pied de page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5" name="Espace réservé du texte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Titre de l’élément 2</a:t>
            </a:r>
          </a:p>
        </p:txBody>
      </p:sp>
      <p:sp>
        <p:nvSpPr>
          <p:cNvPr id="36" name="Espace réservé du texte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Titre de l’élément 3</a:t>
            </a:r>
          </a:p>
        </p:txBody>
      </p:sp>
      <p:sp>
        <p:nvSpPr>
          <p:cNvPr id="37" name="Espace réservé du texte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Titre de l’élément 4</a:t>
            </a:r>
          </a:p>
        </p:txBody>
      </p:sp>
      <p:sp>
        <p:nvSpPr>
          <p:cNvPr id="38" name="Espace réservé du texte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Titre de l’élément 5</a:t>
            </a:r>
          </a:p>
        </p:txBody>
      </p:sp>
      <p:sp>
        <p:nvSpPr>
          <p:cNvPr id="39" name="Espace réservé du texte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Titre de l’élément 6</a:t>
            </a:r>
          </a:p>
        </p:txBody>
      </p:sp>
      <p:sp>
        <p:nvSpPr>
          <p:cNvPr id="40" name="Espace réservé du texte 3">
            <a:extLst>
              <a:ext uri="{FF2B5EF4-FFF2-40B4-BE49-F238E27FC236}">
                <a16:creationId xmlns:a16="http://schemas.microsoft.com/office/drawing/2014/main" id="{F84CD40D-D65C-419A-B22F-5633C9254F52}"/>
              </a:ext>
            </a:extLst>
          </p:cNvPr>
          <p:cNvSpPr>
            <a:spLocks noGrp="1"/>
          </p:cNvSpPr>
          <p:nvPr>
            <p:ph type="body" sz="half" idx="21" hasCustomPrompt="1"/>
          </p:nvPr>
        </p:nvSpPr>
        <p:spPr>
          <a:xfrm>
            <a:off x="928801"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fr-FR" noProof="0"/>
              <a:t>Modifiez les styles du texte du masque</a:t>
            </a:r>
          </a:p>
        </p:txBody>
      </p:sp>
      <p:sp>
        <p:nvSpPr>
          <p:cNvPr id="41" name="Espace réservé du texte 3">
            <a:extLst>
              <a:ext uri="{FF2B5EF4-FFF2-40B4-BE49-F238E27FC236}">
                <a16:creationId xmlns:a16="http://schemas.microsoft.com/office/drawing/2014/main" id="{4902ECF4-C668-49EA-AD7B-E0B3332DE48A}"/>
              </a:ext>
            </a:extLst>
          </p:cNvPr>
          <p:cNvSpPr>
            <a:spLocks noGrp="1"/>
          </p:cNvSpPr>
          <p:nvPr>
            <p:ph type="body" sz="half" idx="22" hasCustomPrompt="1"/>
          </p:nvPr>
        </p:nvSpPr>
        <p:spPr>
          <a:xfrm>
            <a:off x="4467663"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fr-FR" noProof="0"/>
              <a:t>Modifiez les styles du texte du masque</a:t>
            </a:r>
          </a:p>
        </p:txBody>
      </p:sp>
      <p:sp>
        <p:nvSpPr>
          <p:cNvPr id="42" name="Espace réservé du texte 3">
            <a:extLst>
              <a:ext uri="{FF2B5EF4-FFF2-40B4-BE49-F238E27FC236}">
                <a16:creationId xmlns:a16="http://schemas.microsoft.com/office/drawing/2014/main" id="{648A6F22-3F59-4E0F-BAE5-9B7E0D16D33F}"/>
              </a:ext>
            </a:extLst>
          </p:cNvPr>
          <p:cNvSpPr>
            <a:spLocks noGrp="1"/>
          </p:cNvSpPr>
          <p:nvPr>
            <p:ph type="body" sz="half" idx="23" hasCustomPrompt="1"/>
          </p:nvPr>
        </p:nvSpPr>
        <p:spPr>
          <a:xfrm>
            <a:off x="8006525"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fr-FR" noProof="0" dirty="0"/>
              <a:t>Modifiez les styles du texte du masque</a:t>
            </a:r>
          </a:p>
        </p:txBody>
      </p:sp>
      <p:sp>
        <p:nvSpPr>
          <p:cNvPr id="43" name="Espace réservé du texte 3">
            <a:extLst>
              <a:ext uri="{FF2B5EF4-FFF2-40B4-BE49-F238E27FC236}">
                <a16:creationId xmlns:a16="http://schemas.microsoft.com/office/drawing/2014/main" id="{5689CAE6-6963-412E-9DAD-B7B5AFC41DCF}"/>
              </a:ext>
            </a:extLst>
          </p:cNvPr>
          <p:cNvSpPr>
            <a:spLocks noGrp="1"/>
          </p:cNvSpPr>
          <p:nvPr>
            <p:ph type="body" sz="half" idx="24" hasCustomPrompt="1"/>
          </p:nvPr>
        </p:nvSpPr>
        <p:spPr>
          <a:xfrm>
            <a:off x="928801"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fr-FR" noProof="0"/>
              <a:t>Modifiez les styles du texte du masque</a:t>
            </a:r>
          </a:p>
        </p:txBody>
      </p:sp>
      <p:sp>
        <p:nvSpPr>
          <p:cNvPr id="44" name="Espace réservé du texte 3">
            <a:extLst>
              <a:ext uri="{FF2B5EF4-FFF2-40B4-BE49-F238E27FC236}">
                <a16:creationId xmlns:a16="http://schemas.microsoft.com/office/drawing/2014/main" id="{98D9757D-1411-42F4-AABD-CC173E4A038B}"/>
              </a:ext>
            </a:extLst>
          </p:cNvPr>
          <p:cNvSpPr>
            <a:spLocks noGrp="1"/>
          </p:cNvSpPr>
          <p:nvPr>
            <p:ph type="body" sz="half" idx="25" hasCustomPrompt="1"/>
          </p:nvPr>
        </p:nvSpPr>
        <p:spPr>
          <a:xfrm>
            <a:off x="4467663"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fr-FR" noProof="0" dirty="0"/>
              <a:t>Modifiez les styles du texte du masque</a:t>
            </a:r>
          </a:p>
        </p:txBody>
      </p:sp>
      <p:sp>
        <p:nvSpPr>
          <p:cNvPr id="45" name="Espace réservé du texte 3">
            <a:extLst>
              <a:ext uri="{FF2B5EF4-FFF2-40B4-BE49-F238E27FC236}">
                <a16:creationId xmlns:a16="http://schemas.microsoft.com/office/drawing/2014/main" id="{0590AA6E-50BC-4492-8B87-7D8D4A8A5E76}"/>
              </a:ext>
            </a:extLst>
          </p:cNvPr>
          <p:cNvSpPr>
            <a:spLocks noGrp="1"/>
          </p:cNvSpPr>
          <p:nvPr>
            <p:ph type="body" sz="half" idx="26" hasCustomPrompt="1"/>
          </p:nvPr>
        </p:nvSpPr>
        <p:spPr>
          <a:xfrm>
            <a:off x="8006525"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fr-FR" noProof="0" dirty="0"/>
              <a:t>Modifiez les styles du texte du masque</a:t>
            </a:r>
          </a:p>
        </p:txBody>
      </p:sp>
      <p:sp>
        <p:nvSpPr>
          <p:cNvPr id="47" name="Espace réservé d’image 46">
            <a:extLst>
              <a:ext uri="{FF2B5EF4-FFF2-40B4-BE49-F238E27FC236}">
                <a16:creationId xmlns:a16="http://schemas.microsoft.com/office/drawing/2014/main" id="{64786CCE-CCCC-4B2D-890D-9D719713DB79}"/>
              </a:ext>
            </a:extLst>
          </p:cNvPr>
          <p:cNvSpPr>
            <a:spLocks noGrp="1"/>
          </p:cNvSpPr>
          <p:nvPr>
            <p:ph type="pic" sz="quarter" idx="27" hasCustomPrompt="1"/>
          </p:nvPr>
        </p:nvSpPr>
        <p:spPr>
          <a:xfrm>
            <a:off x="104123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fr-FR" noProof="0"/>
              <a:t>Cliquez sur l’icône pour ajouter une image</a:t>
            </a:r>
          </a:p>
        </p:txBody>
      </p:sp>
      <p:sp>
        <p:nvSpPr>
          <p:cNvPr id="48" name="Espace réservé d’image 46">
            <a:extLst>
              <a:ext uri="{FF2B5EF4-FFF2-40B4-BE49-F238E27FC236}">
                <a16:creationId xmlns:a16="http://schemas.microsoft.com/office/drawing/2014/main" id="{EB08972C-68CE-41CC-9351-3DD741E53936}"/>
              </a:ext>
            </a:extLst>
          </p:cNvPr>
          <p:cNvSpPr>
            <a:spLocks noGrp="1"/>
          </p:cNvSpPr>
          <p:nvPr>
            <p:ph type="pic" sz="quarter" idx="28" hasCustomPrompt="1"/>
          </p:nvPr>
        </p:nvSpPr>
        <p:spPr>
          <a:xfrm>
            <a:off x="457654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fr-FR" noProof="0"/>
              <a:t>Cliquez sur l’icône pour ajouter une image</a:t>
            </a:r>
          </a:p>
        </p:txBody>
      </p:sp>
      <p:sp>
        <p:nvSpPr>
          <p:cNvPr id="49" name="Espace réservé d’image 46">
            <a:extLst>
              <a:ext uri="{FF2B5EF4-FFF2-40B4-BE49-F238E27FC236}">
                <a16:creationId xmlns:a16="http://schemas.microsoft.com/office/drawing/2014/main" id="{6347D157-8108-4656-88F3-59B693C47F9B}"/>
              </a:ext>
            </a:extLst>
          </p:cNvPr>
          <p:cNvSpPr>
            <a:spLocks noGrp="1"/>
          </p:cNvSpPr>
          <p:nvPr>
            <p:ph type="pic" sz="quarter" idx="29" hasCustomPrompt="1"/>
          </p:nvPr>
        </p:nvSpPr>
        <p:spPr>
          <a:xfrm>
            <a:off x="811185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fr-FR" noProof="0"/>
              <a:t>Cliquez sur l’icône pour ajouter une image</a:t>
            </a:r>
          </a:p>
        </p:txBody>
      </p:sp>
      <p:sp>
        <p:nvSpPr>
          <p:cNvPr id="50" name="Espace réservé d’image 46">
            <a:extLst>
              <a:ext uri="{FF2B5EF4-FFF2-40B4-BE49-F238E27FC236}">
                <a16:creationId xmlns:a16="http://schemas.microsoft.com/office/drawing/2014/main" id="{B4548244-F89A-4EA8-9DB4-056E45B2FDF5}"/>
              </a:ext>
            </a:extLst>
          </p:cNvPr>
          <p:cNvSpPr>
            <a:spLocks noGrp="1"/>
          </p:cNvSpPr>
          <p:nvPr>
            <p:ph type="pic" sz="quarter" idx="30" hasCustomPrompt="1"/>
          </p:nvPr>
        </p:nvSpPr>
        <p:spPr>
          <a:xfrm>
            <a:off x="104123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fr-FR" noProof="0"/>
              <a:t>Cliquez sur l’icône pour ajouter une image</a:t>
            </a:r>
          </a:p>
        </p:txBody>
      </p:sp>
      <p:sp>
        <p:nvSpPr>
          <p:cNvPr id="51" name="Espace réservé d’image 46">
            <a:extLst>
              <a:ext uri="{FF2B5EF4-FFF2-40B4-BE49-F238E27FC236}">
                <a16:creationId xmlns:a16="http://schemas.microsoft.com/office/drawing/2014/main" id="{6B46EEEA-383D-42CD-ABFC-86BD330E07A0}"/>
              </a:ext>
            </a:extLst>
          </p:cNvPr>
          <p:cNvSpPr>
            <a:spLocks noGrp="1"/>
          </p:cNvSpPr>
          <p:nvPr>
            <p:ph type="pic" sz="quarter" idx="31" hasCustomPrompt="1"/>
          </p:nvPr>
        </p:nvSpPr>
        <p:spPr>
          <a:xfrm>
            <a:off x="457654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fr-FR" noProof="0"/>
              <a:t>Cliquez sur l’icône pour ajouter une image</a:t>
            </a:r>
          </a:p>
        </p:txBody>
      </p:sp>
      <p:sp>
        <p:nvSpPr>
          <p:cNvPr id="52" name="Espace réservé d’image 46">
            <a:extLst>
              <a:ext uri="{FF2B5EF4-FFF2-40B4-BE49-F238E27FC236}">
                <a16:creationId xmlns:a16="http://schemas.microsoft.com/office/drawing/2014/main" id="{DF75483C-CE05-4E90-8A93-D04244423927}"/>
              </a:ext>
            </a:extLst>
          </p:cNvPr>
          <p:cNvSpPr>
            <a:spLocks noGrp="1"/>
          </p:cNvSpPr>
          <p:nvPr>
            <p:ph type="pic" sz="quarter" idx="32" hasCustomPrompt="1"/>
          </p:nvPr>
        </p:nvSpPr>
        <p:spPr>
          <a:xfrm>
            <a:off x="811185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fr-FR" noProof="0"/>
              <a:t>Cliquez sur l’icône pour ajouter une image</a:t>
            </a:r>
          </a:p>
        </p:txBody>
      </p:sp>
      <p:cxnSp>
        <p:nvCxnSpPr>
          <p:cNvPr id="57" name="Connecteur droit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Espace réservé du texte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fr-FR" noProof="0"/>
              <a:t>20XX</a:t>
            </a:r>
          </a:p>
        </p:txBody>
      </p:sp>
      <p:cxnSp>
        <p:nvCxnSpPr>
          <p:cNvPr id="34" name="Connecteur droit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fr-FR" noProof="0"/>
              <a:t>TITRE DE LA PRÉSENTATION</a:t>
            </a:r>
          </a:p>
        </p:txBody>
      </p:sp>
      <p:sp>
        <p:nvSpPr>
          <p:cNvPr id="3" name="Sous-titr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Lorem Ipsum</a:t>
            </a:r>
            <a:br>
              <a:rPr lang="fr-FR" noProof="0"/>
            </a:br>
            <a:r>
              <a:rPr lang="fr-FR" noProof="0"/>
              <a:t>Dolor</a:t>
            </a:r>
          </a:p>
        </p:txBody>
      </p:sp>
      <p:sp>
        <p:nvSpPr>
          <p:cNvPr id="4" name="Espace réservé de la date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512DC500-291A-4CF8-AE71-779329AAAF7E}" type="datetime1">
              <a:rPr lang="fr-FR" noProof="0" smtClean="0"/>
              <a:t>20/05/2023</a:t>
            </a:fld>
            <a:endParaRPr lang="fr-FR" noProof="0"/>
          </a:p>
        </p:txBody>
      </p:sp>
      <p:sp>
        <p:nvSpPr>
          <p:cNvPr id="5" name="Espace réservé du pied de page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2" name="Connecteur droit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Espace réservé du texte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fr-FR"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Vue d’ensemb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solidFill>
                  <a:schemeClr val="bg1"/>
                </a:solidFill>
                <a:latin typeface="+mj-lt"/>
                <a:ea typeface="+mj-ea"/>
                <a:cs typeface="+mj-cs"/>
              </a:defRPr>
            </a:lvl1pPr>
          </a:lstStyle>
          <a:p>
            <a:pPr rtl="0"/>
            <a:r>
              <a:rPr lang="fr-FR" noProof="0"/>
              <a:t>DIAPOSITIVE</a:t>
            </a:r>
            <a:br>
              <a:rPr lang="fr-FR" noProof="0"/>
            </a:br>
            <a:r>
              <a:rPr lang="fr-FR" noProof="0"/>
              <a:t>VUE D’ENSEMBLE</a:t>
            </a:r>
          </a:p>
        </p:txBody>
      </p:sp>
      <p:sp>
        <p:nvSpPr>
          <p:cNvPr id="4" name="Espace réservé du texte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Titre de l’élément 1</a:t>
            </a:r>
          </a:p>
        </p:txBody>
      </p:sp>
      <p:sp>
        <p:nvSpPr>
          <p:cNvPr id="5" name="Espace réservé de la date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B524777A-4980-4920-95DC-560F0A138321}" type="datetime1">
              <a:rPr lang="fr-FR" noProof="0" smtClean="0"/>
              <a:t>20/05/2023</a:t>
            </a:fld>
            <a:endParaRPr lang="fr-FR" noProof="0"/>
          </a:p>
        </p:txBody>
      </p:sp>
      <p:sp>
        <p:nvSpPr>
          <p:cNvPr id="6" name="Espace réservé du pied de page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cxnSp>
        <p:nvCxnSpPr>
          <p:cNvPr id="12" name="Connecteur droit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Espace réservé du texte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fr-FR" noProof="0"/>
              <a:t>20XX</a:t>
            </a:r>
          </a:p>
        </p:txBody>
      </p:sp>
      <p:cxnSp>
        <p:nvCxnSpPr>
          <p:cNvPr id="14" name="Connecteur droit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Espace réservé du texte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rtlCol="0">
            <a:normAutofit/>
          </a:bodyPr>
          <a:lstStyle>
            <a:lvl1pPr marL="0" indent="0" algn="l">
              <a:buNone/>
              <a:defRPr sz="1200" i="1">
                <a:solidFill>
                  <a:schemeClr val="tx2"/>
                </a:solidFill>
              </a:defRPr>
            </a:lvl1pPr>
          </a:lstStyle>
          <a:p>
            <a:pPr lvl="0" rtl="0"/>
            <a:r>
              <a:rPr lang="fr-FR" noProof="0"/>
              <a:t>20XX</a:t>
            </a:r>
          </a:p>
        </p:txBody>
      </p:sp>
      <p:cxnSp>
        <p:nvCxnSpPr>
          <p:cNvPr id="34" name="Connecteur droit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Espace réservé du texte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Titre de l’élément 2</a:t>
            </a:r>
          </a:p>
        </p:txBody>
      </p:sp>
      <p:sp>
        <p:nvSpPr>
          <p:cNvPr id="36" name="Espace réservé du texte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Titre de l’élément 3</a:t>
            </a:r>
          </a:p>
        </p:txBody>
      </p:sp>
      <p:sp>
        <p:nvSpPr>
          <p:cNvPr id="37" name="Espace réservé du texte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Titre de l’élément 4</a:t>
            </a:r>
          </a:p>
        </p:txBody>
      </p:sp>
      <p:sp>
        <p:nvSpPr>
          <p:cNvPr id="38" name="Espace réservé du texte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Titre de l’élément 5</a:t>
            </a:r>
          </a:p>
        </p:txBody>
      </p:sp>
      <p:sp>
        <p:nvSpPr>
          <p:cNvPr id="39" name="Espace réservé du texte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Titre de l’élément 6</a:t>
            </a:r>
          </a:p>
        </p:txBody>
      </p:sp>
      <p:sp>
        <p:nvSpPr>
          <p:cNvPr id="40" name="Espace réservé du texte 3">
            <a:extLst>
              <a:ext uri="{FF2B5EF4-FFF2-40B4-BE49-F238E27FC236}">
                <a16:creationId xmlns:a16="http://schemas.microsoft.com/office/drawing/2014/main" id="{F84CD40D-D65C-419A-B22F-5633C9254F52}"/>
              </a:ext>
            </a:extLst>
          </p:cNvPr>
          <p:cNvSpPr>
            <a:spLocks noGrp="1"/>
          </p:cNvSpPr>
          <p:nvPr>
            <p:ph type="body" sz="half" idx="21" hasCustomPrompt="1"/>
          </p:nvPr>
        </p:nvSpPr>
        <p:spPr>
          <a:xfrm>
            <a:off x="1386001"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fr-FR" noProof="0"/>
              <a:t>Modifiez les styles du texte du masque</a:t>
            </a:r>
          </a:p>
        </p:txBody>
      </p:sp>
      <p:sp>
        <p:nvSpPr>
          <p:cNvPr id="41" name="Espace réservé du texte 3">
            <a:extLst>
              <a:ext uri="{FF2B5EF4-FFF2-40B4-BE49-F238E27FC236}">
                <a16:creationId xmlns:a16="http://schemas.microsoft.com/office/drawing/2014/main" id="{4902ECF4-C668-49EA-AD7B-E0B3332DE48A}"/>
              </a:ext>
            </a:extLst>
          </p:cNvPr>
          <p:cNvSpPr>
            <a:spLocks noGrp="1"/>
          </p:cNvSpPr>
          <p:nvPr>
            <p:ph type="body" sz="half" idx="22" hasCustomPrompt="1"/>
          </p:nvPr>
        </p:nvSpPr>
        <p:spPr>
          <a:xfrm>
            <a:off x="4924863"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fr-FR" noProof="0"/>
              <a:t>Modifiez les styles du texte du masque</a:t>
            </a:r>
          </a:p>
        </p:txBody>
      </p:sp>
      <p:sp>
        <p:nvSpPr>
          <p:cNvPr id="42" name="Espace réservé du texte 3">
            <a:extLst>
              <a:ext uri="{FF2B5EF4-FFF2-40B4-BE49-F238E27FC236}">
                <a16:creationId xmlns:a16="http://schemas.microsoft.com/office/drawing/2014/main" id="{648A6F22-3F59-4E0F-BAE5-9B7E0D16D33F}"/>
              </a:ext>
            </a:extLst>
          </p:cNvPr>
          <p:cNvSpPr>
            <a:spLocks noGrp="1"/>
          </p:cNvSpPr>
          <p:nvPr>
            <p:ph type="body" sz="half" idx="23" hasCustomPrompt="1"/>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fr-FR" noProof="0" dirty="0"/>
              <a:t>Modifiez les styles du texte du masque</a:t>
            </a:r>
          </a:p>
        </p:txBody>
      </p:sp>
      <p:sp>
        <p:nvSpPr>
          <p:cNvPr id="43" name="Espace réservé du texte 3">
            <a:extLst>
              <a:ext uri="{FF2B5EF4-FFF2-40B4-BE49-F238E27FC236}">
                <a16:creationId xmlns:a16="http://schemas.microsoft.com/office/drawing/2014/main" id="{5689CAE6-6963-412E-9DAD-B7B5AFC41DCF}"/>
              </a:ext>
            </a:extLst>
          </p:cNvPr>
          <p:cNvSpPr>
            <a:spLocks noGrp="1"/>
          </p:cNvSpPr>
          <p:nvPr>
            <p:ph type="body" sz="half" idx="24" hasCustomPrompt="1"/>
          </p:nvPr>
        </p:nvSpPr>
        <p:spPr>
          <a:xfrm>
            <a:off x="1386001"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fr-FR" noProof="0"/>
              <a:t>Modifiez les styles du texte du masque</a:t>
            </a:r>
          </a:p>
        </p:txBody>
      </p:sp>
      <p:sp>
        <p:nvSpPr>
          <p:cNvPr id="44" name="Espace réservé du texte 3">
            <a:extLst>
              <a:ext uri="{FF2B5EF4-FFF2-40B4-BE49-F238E27FC236}">
                <a16:creationId xmlns:a16="http://schemas.microsoft.com/office/drawing/2014/main" id="{98D9757D-1411-42F4-AABD-CC173E4A038B}"/>
              </a:ext>
            </a:extLst>
          </p:cNvPr>
          <p:cNvSpPr>
            <a:spLocks noGrp="1"/>
          </p:cNvSpPr>
          <p:nvPr>
            <p:ph type="body" sz="half" idx="25" hasCustomPrompt="1"/>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fr-FR" noProof="0"/>
              <a:t>Modifiez les styles du texte du masque</a:t>
            </a:r>
          </a:p>
        </p:txBody>
      </p:sp>
      <p:sp>
        <p:nvSpPr>
          <p:cNvPr id="45" name="Espace réservé du texte 3">
            <a:extLst>
              <a:ext uri="{FF2B5EF4-FFF2-40B4-BE49-F238E27FC236}">
                <a16:creationId xmlns:a16="http://schemas.microsoft.com/office/drawing/2014/main" id="{0590AA6E-50BC-4492-8B87-7D8D4A8A5E76}"/>
              </a:ext>
            </a:extLst>
          </p:cNvPr>
          <p:cNvSpPr>
            <a:spLocks noGrp="1"/>
          </p:cNvSpPr>
          <p:nvPr>
            <p:ph type="body" sz="half" idx="26" hasCustomPrompt="1"/>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fr-FR" noProof="0" dirty="0"/>
              <a:t>Modifiez les styles du texte du masque</a:t>
            </a:r>
          </a:p>
        </p:txBody>
      </p:sp>
      <p:sp>
        <p:nvSpPr>
          <p:cNvPr id="47" name="Espace réservé d’image 46">
            <a:extLst>
              <a:ext uri="{FF2B5EF4-FFF2-40B4-BE49-F238E27FC236}">
                <a16:creationId xmlns:a16="http://schemas.microsoft.com/office/drawing/2014/main" id="{64786CCE-CCCC-4B2D-890D-9D719713DB79}"/>
              </a:ext>
            </a:extLst>
          </p:cNvPr>
          <p:cNvSpPr>
            <a:spLocks noGrp="1"/>
          </p:cNvSpPr>
          <p:nvPr>
            <p:ph type="pic" sz="quarter" idx="27" hasCustomPrompt="1"/>
          </p:nvPr>
        </p:nvSpPr>
        <p:spPr>
          <a:xfrm>
            <a:off x="149843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fr-FR" noProof="0"/>
              <a:t>Cliquez sur l’icône pour ajouter une image</a:t>
            </a:r>
          </a:p>
        </p:txBody>
      </p:sp>
      <p:sp>
        <p:nvSpPr>
          <p:cNvPr id="48" name="Espace réservé d’image 46">
            <a:extLst>
              <a:ext uri="{FF2B5EF4-FFF2-40B4-BE49-F238E27FC236}">
                <a16:creationId xmlns:a16="http://schemas.microsoft.com/office/drawing/2014/main" id="{EB08972C-68CE-41CC-9351-3DD741E53936}"/>
              </a:ext>
            </a:extLst>
          </p:cNvPr>
          <p:cNvSpPr>
            <a:spLocks noGrp="1"/>
          </p:cNvSpPr>
          <p:nvPr>
            <p:ph type="pic" sz="quarter" idx="28" hasCustomPrompt="1"/>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fr-FR" noProof="0"/>
              <a:t>Cliquez sur l’icône pour ajouter une image</a:t>
            </a:r>
          </a:p>
        </p:txBody>
      </p:sp>
      <p:sp>
        <p:nvSpPr>
          <p:cNvPr id="49" name="Espace réservé d’image 46">
            <a:extLst>
              <a:ext uri="{FF2B5EF4-FFF2-40B4-BE49-F238E27FC236}">
                <a16:creationId xmlns:a16="http://schemas.microsoft.com/office/drawing/2014/main" id="{6347D157-8108-4656-88F3-59B693C47F9B}"/>
              </a:ext>
            </a:extLst>
          </p:cNvPr>
          <p:cNvSpPr>
            <a:spLocks noGrp="1"/>
          </p:cNvSpPr>
          <p:nvPr>
            <p:ph type="pic" sz="quarter" idx="29" hasCustomPrompt="1"/>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fr-FR" noProof="0"/>
              <a:t>Cliquez sur l’icône pour ajouter une image</a:t>
            </a:r>
          </a:p>
        </p:txBody>
      </p:sp>
      <p:sp>
        <p:nvSpPr>
          <p:cNvPr id="50" name="Espace réservé d’image 46">
            <a:extLst>
              <a:ext uri="{FF2B5EF4-FFF2-40B4-BE49-F238E27FC236}">
                <a16:creationId xmlns:a16="http://schemas.microsoft.com/office/drawing/2014/main" id="{B4548244-F89A-4EA8-9DB4-056E45B2FDF5}"/>
              </a:ext>
            </a:extLst>
          </p:cNvPr>
          <p:cNvSpPr>
            <a:spLocks noGrp="1"/>
          </p:cNvSpPr>
          <p:nvPr>
            <p:ph type="pic" sz="quarter" idx="30" hasCustomPrompt="1"/>
          </p:nvPr>
        </p:nvSpPr>
        <p:spPr>
          <a:xfrm>
            <a:off x="149843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fr-FR" noProof="0"/>
              <a:t>Cliquez sur l’icône pour ajouter une image</a:t>
            </a:r>
          </a:p>
        </p:txBody>
      </p:sp>
      <p:sp>
        <p:nvSpPr>
          <p:cNvPr id="51" name="Espace réservé d’image 46">
            <a:extLst>
              <a:ext uri="{FF2B5EF4-FFF2-40B4-BE49-F238E27FC236}">
                <a16:creationId xmlns:a16="http://schemas.microsoft.com/office/drawing/2014/main" id="{6B46EEEA-383D-42CD-ABFC-86BD330E07A0}"/>
              </a:ext>
            </a:extLst>
          </p:cNvPr>
          <p:cNvSpPr>
            <a:spLocks noGrp="1"/>
          </p:cNvSpPr>
          <p:nvPr>
            <p:ph type="pic" sz="quarter" idx="31" hasCustomPrompt="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fr-FR" noProof="0"/>
              <a:t>Cliquez sur l’icône pour ajouter une image</a:t>
            </a:r>
          </a:p>
        </p:txBody>
      </p:sp>
      <p:sp>
        <p:nvSpPr>
          <p:cNvPr id="52" name="Espace réservé d’image 46">
            <a:extLst>
              <a:ext uri="{FF2B5EF4-FFF2-40B4-BE49-F238E27FC236}">
                <a16:creationId xmlns:a16="http://schemas.microsoft.com/office/drawing/2014/main" id="{DF75483C-CE05-4E90-8A93-D04244423927}"/>
              </a:ext>
            </a:extLst>
          </p:cNvPr>
          <p:cNvSpPr>
            <a:spLocks noGrp="1"/>
          </p:cNvSpPr>
          <p:nvPr>
            <p:ph type="pic" sz="quarter" idx="32" hasCustomPrompt="1"/>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fr-FR" noProof="0"/>
              <a:t>Cliquez sur l’icône pour ajouter une image</a:t>
            </a:r>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Vue d’ensemb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fr-FR" noProof="0"/>
              <a:t>DIAPOSITIVE</a:t>
            </a:r>
            <a:br>
              <a:rPr lang="fr-FR" noProof="0"/>
            </a:br>
            <a:r>
              <a:rPr lang="fr-FR" noProof="0"/>
              <a:t>VUE D’ENSEMBLE</a:t>
            </a:r>
          </a:p>
        </p:txBody>
      </p:sp>
      <p:sp>
        <p:nvSpPr>
          <p:cNvPr id="4" name="Espace réservé du texte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Titre de l’élément 1</a:t>
            </a:r>
          </a:p>
        </p:txBody>
      </p:sp>
      <p:sp>
        <p:nvSpPr>
          <p:cNvPr id="5" name="Espace réservé de la date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C55A3A5C-D6B4-4B4C-B2A5-ACD045438CC7}" type="datetime1">
              <a:rPr lang="fr-FR" noProof="0" smtClean="0"/>
              <a:t>20/05/2023</a:t>
            </a:fld>
            <a:endParaRPr lang="fr-FR" noProof="0"/>
          </a:p>
        </p:txBody>
      </p:sp>
      <p:sp>
        <p:nvSpPr>
          <p:cNvPr id="6" name="Espace réservé du pied de page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lvl1pPr>
              <a:defRPr>
                <a:solidFill>
                  <a:schemeClr val="accent1"/>
                </a:solidFill>
              </a:defRPr>
            </a:lvl1pPr>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cxnSp>
        <p:nvCxnSpPr>
          <p:cNvPr id="12" name="Connecteur droit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Espace réservé du texte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fr-FR" noProof="0"/>
              <a:t>20XX</a:t>
            </a:r>
          </a:p>
        </p:txBody>
      </p:sp>
      <p:cxnSp>
        <p:nvCxnSpPr>
          <p:cNvPr id="14" name="Connecteur droit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Espace réservé du texte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Titre de l’élément 2</a:t>
            </a:r>
          </a:p>
        </p:txBody>
      </p:sp>
      <p:sp>
        <p:nvSpPr>
          <p:cNvPr id="36" name="Espace réservé du texte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Titre de l’élément 3</a:t>
            </a:r>
          </a:p>
        </p:txBody>
      </p:sp>
      <p:sp>
        <p:nvSpPr>
          <p:cNvPr id="37" name="Espace réservé du texte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Titre de l’élément 4</a:t>
            </a:r>
          </a:p>
        </p:txBody>
      </p:sp>
      <p:sp>
        <p:nvSpPr>
          <p:cNvPr id="38" name="Espace réservé du texte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Titre de l’élément 5</a:t>
            </a:r>
          </a:p>
        </p:txBody>
      </p:sp>
      <p:sp>
        <p:nvSpPr>
          <p:cNvPr id="39" name="Espace réservé du texte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fr-FR" noProof="0"/>
              <a:t>Titre de l’élément 6</a:t>
            </a:r>
          </a:p>
        </p:txBody>
      </p:sp>
      <p:sp>
        <p:nvSpPr>
          <p:cNvPr id="40" name="Espace réservé du texte 3">
            <a:extLst>
              <a:ext uri="{FF2B5EF4-FFF2-40B4-BE49-F238E27FC236}">
                <a16:creationId xmlns:a16="http://schemas.microsoft.com/office/drawing/2014/main" id="{F84CD40D-D65C-419A-B22F-5633C9254F52}"/>
              </a:ext>
            </a:extLst>
          </p:cNvPr>
          <p:cNvSpPr>
            <a:spLocks noGrp="1"/>
          </p:cNvSpPr>
          <p:nvPr>
            <p:ph type="body" sz="half" idx="21" hasCustomPrompt="1"/>
          </p:nvPr>
        </p:nvSpPr>
        <p:spPr>
          <a:xfrm>
            <a:off x="1386001" y="351635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fr-FR" noProof="0"/>
              <a:t>Modifiez les styles du texte du masque</a:t>
            </a:r>
          </a:p>
        </p:txBody>
      </p:sp>
      <p:sp>
        <p:nvSpPr>
          <p:cNvPr id="41" name="Espace réservé du texte 3">
            <a:extLst>
              <a:ext uri="{FF2B5EF4-FFF2-40B4-BE49-F238E27FC236}">
                <a16:creationId xmlns:a16="http://schemas.microsoft.com/office/drawing/2014/main" id="{4902ECF4-C668-49EA-AD7B-E0B3332DE48A}"/>
              </a:ext>
            </a:extLst>
          </p:cNvPr>
          <p:cNvSpPr>
            <a:spLocks noGrp="1"/>
          </p:cNvSpPr>
          <p:nvPr>
            <p:ph type="body" sz="half" idx="22" hasCustomPrompt="1"/>
          </p:nvPr>
        </p:nvSpPr>
        <p:spPr>
          <a:xfrm>
            <a:off x="4924863" y="35163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fr-FR" noProof="0"/>
              <a:t>Modifiez les styles du texte du masque</a:t>
            </a:r>
          </a:p>
        </p:txBody>
      </p:sp>
      <p:sp>
        <p:nvSpPr>
          <p:cNvPr id="42" name="Espace réservé du texte 3">
            <a:extLst>
              <a:ext uri="{FF2B5EF4-FFF2-40B4-BE49-F238E27FC236}">
                <a16:creationId xmlns:a16="http://schemas.microsoft.com/office/drawing/2014/main" id="{648A6F22-3F59-4E0F-BAE5-9B7E0D16D33F}"/>
              </a:ext>
            </a:extLst>
          </p:cNvPr>
          <p:cNvSpPr>
            <a:spLocks noGrp="1"/>
          </p:cNvSpPr>
          <p:nvPr>
            <p:ph type="body" sz="half" idx="23" hasCustomPrompt="1"/>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fr-FR" noProof="0"/>
              <a:t>Modifiez les styles du texte du masque</a:t>
            </a:r>
          </a:p>
        </p:txBody>
      </p:sp>
      <p:sp>
        <p:nvSpPr>
          <p:cNvPr id="43" name="Espace réservé du texte 3">
            <a:extLst>
              <a:ext uri="{FF2B5EF4-FFF2-40B4-BE49-F238E27FC236}">
                <a16:creationId xmlns:a16="http://schemas.microsoft.com/office/drawing/2014/main" id="{5689CAE6-6963-412E-9DAD-B7B5AFC41DCF}"/>
              </a:ext>
            </a:extLst>
          </p:cNvPr>
          <p:cNvSpPr>
            <a:spLocks noGrp="1"/>
          </p:cNvSpPr>
          <p:nvPr>
            <p:ph type="body" sz="half" idx="24" hasCustomPrompt="1"/>
          </p:nvPr>
        </p:nvSpPr>
        <p:spPr>
          <a:xfrm>
            <a:off x="1386001" y="562755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fr-FR" noProof="0"/>
              <a:t>Modifiez les styles du texte du masque</a:t>
            </a:r>
          </a:p>
        </p:txBody>
      </p:sp>
      <p:sp>
        <p:nvSpPr>
          <p:cNvPr id="44" name="Espace réservé du texte 3">
            <a:extLst>
              <a:ext uri="{FF2B5EF4-FFF2-40B4-BE49-F238E27FC236}">
                <a16:creationId xmlns:a16="http://schemas.microsoft.com/office/drawing/2014/main" id="{98D9757D-1411-42F4-AABD-CC173E4A038B}"/>
              </a:ext>
            </a:extLst>
          </p:cNvPr>
          <p:cNvSpPr>
            <a:spLocks noGrp="1"/>
          </p:cNvSpPr>
          <p:nvPr>
            <p:ph type="body" sz="half" idx="25" hasCustomPrompt="1"/>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fr-FR" noProof="0"/>
              <a:t>Modifiez les styles du texte du masque</a:t>
            </a:r>
          </a:p>
        </p:txBody>
      </p:sp>
      <p:sp>
        <p:nvSpPr>
          <p:cNvPr id="45" name="Espace réservé du texte 3">
            <a:extLst>
              <a:ext uri="{FF2B5EF4-FFF2-40B4-BE49-F238E27FC236}">
                <a16:creationId xmlns:a16="http://schemas.microsoft.com/office/drawing/2014/main" id="{0590AA6E-50BC-4492-8B87-7D8D4A8A5E76}"/>
              </a:ext>
            </a:extLst>
          </p:cNvPr>
          <p:cNvSpPr>
            <a:spLocks noGrp="1"/>
          </p:cNvSpPr>
          <p:nvPr>
            <p:ph type="body" sz="half" idx="26" hasCustomPrompt="1"/>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fr-FR" noProof="0"/>
              <a:t>Modifiez les styles du texte du masque</a:t>
            </a:r>
          </a:p>
        </p:txBody>
      </p:sp>
      <p:sp>
        <p:nvSpPr>
          <p:cNvPr id="47" name="Espace réservé d’image 46">
            <a:extLst>
              <a:ext uri="{FF2B5EF4-FFF2-40B4-BE49-F238E27FC236}">
                <a16:creationId xmlns:a16="http://schemas.microsoft.com/office/drawing/2014/main" id="{64786CCE-CCCC-4B2D-890D-9D719713DB79}"/>
              </a:ext>
            </a:extLst>
          </p:cNvPr>
          <p:cNvSpPr>
            <a:spLocks noGrp="1"/>
          </p:cNvSpPr>
          <p:nvPr>
            <p:ph type="pic" sz="quarter" idx="27" hasCustomPrompt="1"/>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fr-FR" noProof="0"/>
              <a:t>Cliquez sur l’icône pour ajouter une image</a:t>
            </a:r>
          </a:p>
        </p:txBody>
      </p:sp>
      <p:sp>
        <p:nvSpPr>
          <p:cNvPr id="48" name="Espace réservé d’image 46">
            <a:extLst>
              <a:ext uri="{FF2B5EF4-FFF2-40B4-BE49-F238E27FC236}">
                <a16:creationId xmlns:a16="http://schemas.microsoft.com/office/drawing/2014/main" id="{EB08972C-68CE-41CC-9351-3DD741E53936}"/>
              </a:ext>
            </a:extLst>
          </p:cNvPr>
          <p:cNvSpPr>
            <a:spLocks noGrp="1"/>
          </p:cNvSpPr>
          <p:nvPr>
            <p:ph type="pic" sz="quarter" idx="28" hasCustomPrompt="1"/>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fr-FR" noProof="0"/>
              <a:t>Cliquez sur l’icône pour ajouter une image</a:t>
            </a:r>
          </a:p>
        </p:txBody>
      </p:sp>
      <p:sp>
        <p:nvSpPr>
          <p:cNvPr id="49" name="Espace réservé d’image 46">
            <a:extLst>
              <a:ext uri="{FF2B5EF4-FFF2-40B4-BE49-F238E27FC236}">
                <a16:creationId xmlns:a16="http://schemas.microsoft.com/office/drawing/2014/main" id="{6347D157-8108-4656-88F3-59B693C47F9B}"/>
              </a:ext>
            </a:extLst>
          </p:cNvPr>
          <p:cNvSpPr>
            <a:spLocks noGrp="1"/>
          </p:cNvSpPr>
          <p:nvPr>
            <p:ph type="pic" sz="quarter" idx="29" hasCustomPrompt="1"/>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fr-FR" noProof="0"/>
              <a:t>Cliquez sur l’icône pour ajouter une image</a:t>
            </a:r>
          </a:p>
        </p:txBody>
      </p:sp>
      <p:sp>
        <p:nvSpPr>
          <p:cNvPr id="50" name="Espace réservé d’image 46">
            <a:extLst>
              <a:ext uri="{FF2B5EF4-FFF2-40B4-BE49-F238E27FC236}">
                <a16:creationId xmlns:a16="http://schemas.microsoft.com/office/drawing/2014/main" id="{B4548244-F89A-4EA8-9DB4-056E45B2FDF5}"/>
              </a:ext>
            </a:extLst>
          </p:cNvPr>
          <p:cNvSpPr>
            <a:spLocks noGrp="1"/>
          </p:cNvSpPr>
          <p:nvPr>
            <p:ph type="pic" sz="quarter" idx="30" hasCustomPrompt="1"/>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fr-FR" noProof="0"/>
              <a:t>Cliquez sur l’icône pour ajouter une image</a:t>
            </a:r>
          </a:p>
        </p:txBody>
      </p:sp>
      <p:sp>
        <p:nvSpPr>
          <p:cNvPr id="51" name="Espace réservé d’image 46">
            <a:extLst>
              <a:ext uri="{FF2B5EF4-FFF2-40B4-BE49-F238E27FC236}">
                <a16:creationId xmlns:a16="http://schemas.microsoft.com/office/drawing/2014/main" id="{6B46EEEA-383D-42CD-ABFC-86BD330E07A0}"/>
              </a:ext>
            </a:extLst>
          </p:cNvPr>
          <p:cNvSpPr>
            <a:spLocks noGrp="1"/>
          </p:cNvSpPr>
          <p:nvPr>
            <p:ph type="pic" sz="quarter" idx="31" hasCustomPrompt="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fr-FR" noProof="0"/>
              <a:t>Cliquez sur l’icône pour ajouter une image</a:t>
            </a:r>
          </a:p>
        </p:txBody>
      </p:sp>
      <p:sp>
        <p:nvSpPr>
          <p:cNvPr id="52" name="Espace réservé d’image 46">
            <a:extLst>
              <a:ext uri="{FF2B5EF4-FFF2-40B4-BE49-F238E27FC236}">
                <a16:creationId xmlns:a16="http://schemas.microsoft.com/office/drawing/2014/main" id="{DF75483C-CE05-4E90-8A93-D04244423927}"/>
              </a:ext>
            </a:extLst>
          </p:cNvPr>
          <p:cNvSpPr>
            <a:spLocks noGrp="1"/>
          </p:cNvSpPr>
          <p:nvPr>
            <p:ph type="pic" sz="quarter" idx="32" hasCustomPrompt="1"/>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fr-FR" noProof="0"/>
              <a:t>Cliquez sur l’icône pour ajouter une image</a:t>
            </a:r>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apositive de remerci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rtlCol="0">
            <a:noAutofit/>
          </a:bodyPr>
          <a:lstStyle>
            <a:lvl1pPr>
              <a:defRPr sz="5500"/>
            </a:lvl1pPr>
          </a:lstStyle>
          <a:p>
            <a:pPr rtl="0"/>
            <a:r>
              <a:rPr lang="fr-FR" noProof="0"/>
              <a:t>MERCI</a:t>
            </a:r>
            <a:br>
              <a:rPr lang="fr-FR" noProof="0"/>
            </a:br>
            <a:r>
              <a:rPr lang="fr-FR" noProof="0"/>
              <a:t>DE VOTRE ATTENTION !</a:t>
            </a:r>
          </a:p>
        </p:txBody>
      </p:sp>
      <p:sp>
        <p:nvSpPr>
          <p:cNvPr id="4" name="Espace réservé de la date 3">
            <a:extLst>
              <a:ext uri="{FF2B5EF4-FFF2-40B4-BE49-F238E27FC236}">
                <a16:creationId xmlns:a16="http://schemas.microsoft.com/office/drawing/2014/main" id="{59B46BDE-7853-435A-80A6-D25940D17A54}"/>
              </a:ext>
            </a:extLst>
          </p:cNvPr>
          <p:cNvSpPr>
            <a:spLocks noGrp="1"/>
          </p:cNvSpPr>
          <p:nvPr>
            <p:ph type="dt" sz="half" idx="10"/>
          </p:nvPr>
        </p:nvSpPr>
        <p:spPr/>
        <p:txBody>
          <a:bodyPr rtlCol="0"/>
          <a:lstStyle/>
          <a:p>
            <a:pPr rtl="0"/>
            <a:fld id="{AB07CBE6-2C68-4806-AD2D-8009BCF26913}" type="datetime1">
              <a:rPr lang="fr-FR" noProof="0" smtClean="0"/>
              <a:t>20/05/2023</a:t>
            </a:fld>
            <a:endParaRPr lang="fr-FR" noProof="0"/>
          </a:p>
        </p:txBody>
      </p:sp>
      <p:sp>
        <p:nvSpPr>
          <p:cNvPr id="5" name="Espace réservé du pied de page 4">
            <a:extLst>
              <a:ext uri="{FF2B5EF4-FFF2-40B4-BE49-F238E27FC236}">
                <a16:creationId xmlns:a16="http://schemas.microsoft.com/office/drawing/2014/main" id="{B4C83E82-A916-403C-8BE8-252132A9420A}"/>
              </a:ext>
            </a:extLst>
          </p:cNvPr>
          <p:cNvSpPr>
            <a:spLocks noGrp="1"/>
          </p:cNvSpPr>
          <p:nvPr>
            <p:ph type="ftr" sz="quarter" idx="11"/>
          </p:nvPr>
        </p:nvSpPr>
        <p:spPr/>
        <p:txBody>
          <a:bodyPr rtlCol="0"/>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 name="Sous-titr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Lorem Ipsum</a:t>
            </a:r>
            <a:br>
              <a:rPr lang="fr-FR" noProof="0"/>
            </a:br>
            <a:r>
              <a:rPr lang="fr-FR" noProof="0"/>
              <a:t>Dolor</a:t>
            </a:r>
          </a:p>
        </p:txBody>
      </p:sp>
      <p:cxnSp>
        <p:nvCxnSpPr>
          <p:cNvPr id="11" name="Connecteur droit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Espace réservé du texte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fr-FR" noProof="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iapositive de remerci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fr-FR" noProof="0"/>
              <a:t>MERCI</a:t>
            </a:r>
            <a:br>
              <a:rPr lang="fr-FR" noProof="0"/>
            </a:br>
            <a:r>
              <a:rPr lang="fr-FR" noProof="0"/>
              <a:t>DE VOTRE ATTENTION !</a:t>
            </a:r>
          </a:p>
        </p:txBody>
      </p:sp>
      <p:sp>
        <p:nvSpPr>
          <p:cNvPr id="3" name="Sous-titr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Lorem Ipsum</a:t>
            </a:r>
            <a:br>
              <a:rPr lang="fr-FR" noProof="0"/>
            </a:br>
            <a:r>
              <a:rPr lang="fr-FR" noProof="0"/>
              <a:t>Dolor</a:t>
            </a:r>
          </a:p>
        </p:txBody>
      </p:sp>
      <p:sp>
        <p:nvSpPr>
          <p:cNvPr id="4" name="Espace réservé de la date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17B494E-4DC0-4407-B02E-561B30804F4C}" type="datetime1">
              <a:rPr lang="fr-FR" noProof="0" smtClean="0"/>
              <a:t>20/05/2023</a:t>
            </a:fld>
            <a:endParaRPr lang="fr-FR" noProof="0"/>
          </a:p>
        </p:txBody>
      </p:sp>
      <p:sp>
        <p:nvSpPr>
          <p:cNvPr id="5" name="Espace réservé du pied de page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2" name="Connecteur droit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Espace réservé du texte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fr-FR" noProof="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Diapositive de remerci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rtlCol="0" anchor="b">
            <a:normAutofit/>
          </a:bodyPr>
          <a:lstStyle>
            <a:lvl1pPr algn="l">
              <a:defRPr sz="5500" b="1">
                <a:solidFill>
                  <a:schemeClr val="bg1"/>
                </a:solidFill>
              </a:defRPr>
            </a:lvl1pPr>
          </a:lstStyle>
          <a:p>
            <a:pPr rtl="0"/>
            <a:r>
              <a:rPr lang="fr-FR" noProof="0"/>
              <a:t>MERCI DE VOTRE ATTENTION !</a:t>
            </a:r>
          </a:p>
        </p:txBody>
      </p:sp>
      <p:sp>
        <p:nvSpPr>
          <p:cNvPr id="3" name="Sous-titr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Lorem Ipsum Dolor</a:t>
            </a:r>
          </a:p>
        </p:txBody>
      </p:sp>
      <p:sp>
        <p:nvSpPr>
          <p:cNvPr id="4" name="Espace réservé de la date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8D52F1EF-C96F-4A28-A41E-B394C9883BE9}" type="datetime1">
              <a:rPr lang="fr-FR" noProof="0" smtClean="0"/>
              <a:t>20/05/2023</a:t>
            </a:fld>
            <a:endParaRPr lang="fr-FR" noProof="0"/>
          </a:p>
        </p:txBody>
      </p:sp>
      <p:sp>
        <p:nvSpPr>
          <p:cNvPr id="5" name="Espace réservé du pied de page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2" name="Connecteur droit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Espace réservé du texte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fr-FR"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Diapositive de remerci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fr-FR" noProof="0"/>
              <a:t>MERCI</a:t>
            </a:r>
            <a:br>
              <a:rPr lang="fr-FR" noProof="0"/>
            </a:br>
            <a:r>
              <a:rPr lang="fr-FR" noProof="0"/>
              <a:t>DE VOTRE ATTENTION !</a:t>
            </a:r>
          </a:p>
        </p:txBody>
      </p:sp>
      <p:sp>
        <p:nvSpPr>
          <p:cNvPr id="3" name="Sous-titr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Lorem Ipsum</a:t>
            </a:r>
            <a:br>
              <a:rPr lang="fr-FR" noProof="0"/>
            </a:br>
            <a:r>
              <a:rPr lang="fr-FR" noProof="0"/>
              <a:t>Dolor</a:t>
            </a:r>
          </a:p>
        </p:txBody>
      </p:sp>
      <p:sp>
        <p:nvSpPr>
          <p:cNvPr id="4" name="Espace réservé de la date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9EF22F4E-1093-4452-A10D-86F71B365682}" type="datetime1">
              <a:rPr lang="fr-FR" noProof="0" smtClean="0"/>
              <a:t>20/05/2023</a:t>
            </a:fld>
            <a:endParaRPr lang="fr-FR" noProof="0"/>
          </a:p>
        </p:txBody>
      </p:sp>
      <p:sp>
        <p:nvSpPr>
          <p:cNvPr id="5" name="Espace réservé du pied de page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2" name="Connecteur droit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Espace réservé du texte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fr-FR" noProof="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Diapositive de remerci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fr-FR" noProof="0"/>
              <a:t>MERCI DE VOTRE ATTENTION !</a:t>
            </a:r>
          </a:p>
        </p:txBody>
      </p:sp>
      <p:sp>
        <p:nvSpPr>
          <p:cNvPr id="3" name="Sous-titr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Lorem Ipsum Dolor</a:t>
            </a:r>
          </a:p>
        </p:txBody>
      </p:sp>
      <p:sp>
        <p:nvSpPr>
          <p:cNvPr id="4" name="Espace réservé de la date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5B24391B-77B5-41BB-BD3C-0E32E13D9910}" type="datetime1">
              <a:rPr lang="fr-FR" noProof="0" smtClean="0"/>
              <a:t>20/05/2023</a:t>
            </a:fld>
            <a:endParaRPr lang="fr-FR" noProof="0"/>
          </a:p>
        </p:txBody>
      </p:sp>
      <p:sp>
        <p:nvSpPr>
          <p:cNvPr id="5" name="Espace réservé du pied de page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lvl1pPr>
              <a:defRPr>
                <a:solidFill>
                  <a:schemeClr val="accent1"/>
                </a:solidFill>
              </a:defRPr>
            </a:lvl1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fr-FR" noProof="0" smtClean="0"/>
              <a:pPr/>
              <a:t>‹N°›</a:t>
            </a:fld>
            <a:endParaRPr lang="fr-FR"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3" name="Connecteur droit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Espace réservé du texte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fr-FR" noProof="0"/>
              <a:t>20XX</a:t>
            </a:r>
          </a:p>
        </p:txBody>
      </p:sp>
      <p:cxnSp>
        <p:nvCxnSpPr>
          <p:cNvPr id="14" name="Connecteur droit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fr-FR" noProof="0"/>
              <a:t>TITRE DE LA PRÉSENTATION</a:t>
            </a:r>
          </a:p>
        </p:txBody>
      </p:sp>
      <p:sp>
        <p:nvSpPr>
          <p:cNvPr id="3" name="Sous-titr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Lorem Ipsum Dolor</a:t>
            </a:r>
          </a:p>
        </p:txBody>
      </p:sp>
      <p:sp>
        <p:nvSpPr>
          <p:cNvPr id="4" name="Espace réservé de la date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ED74F7D1-7D7E-4658-AD28-15EA15C05BD6}" type="datetime1">
              <a:rPr lang="fr-FR" noProof="0" smtClean="0"/>
              <a:t>20/05/2023</a:t>
            </a:fld>
            <a:endParaRPr lang="fr-FR" noProof="0"/>
          </a:p>
        </p:txBody>
      </p:sp>
      <p:sp>
        <p:nvSpPr>
          <p:cNvPr id="5" name="Espace réservé du pied de page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2" name="Connecteur droit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Espace réservé du texte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fr-FR"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lvl1pPr>
          </a:lstStyle>
          <a:p>
            <a:pPr rtl="0"/>
            <a:r>
              <a:rPr lang="fr-FR" noProof="0"/>
              <a:t>DIAPOSITIVE DE CONTENU</a:t>
            </a:r>
          </a:p>
        </p:txBody>
      </p:sp>
      <p:sp>
        <p:nvSpPr>
          <p:cNvPr id="3" name="Espace réservé du contenu 2">
            <a:extLst>
              <a:ext uri="{FF2B5EF4-FFF2-40B4-BE49-F238E27FC236}">
                <a16:creationId xmlns:a16="http://schemas.microsoft.com/office/drawing/2014/main" id="{CA18B931-E896-4471-A71A-819D3B682920}"/>
              </a:ext>
            </a:extLst>
          </p:cNvPr>
          <p:cNvSpPr>
            <a:spLocks noGrp="1"/>
          </p:cNvSpPr>
          <p:nvPr>
            <p:ph idx="1" hasCustomPrompt="1"/>
          </p:nvPr>
        </p:nvSpPr>
        <p:spPr>
          <a:xfrm>
            <a:off x="929641" y="3775165"/>
            <a:ext cx="9971158" cy="2427923"/>
          </a:xfrm>
        </p:spPr>
        <p:txBody>
          <a:bodyPr rtlCol="0">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fr-FR" noProof="0"/>
              <a:t>Modifiez les styles du texte</a:t>
            </a:r>
          </a:p>
        </p:txBody>
      </p:sp>
      <p:sp>
        <p:nvSpPr>
          <p:cNvPr id="4" name="Espace réservé de la date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E2BE851A-DA70-429D-A883-BCD42F4DAE88}" type="datetime1">
              <a:rPr lang="fr-FR" noProof="0" smtClean="0"/>
              <a:t>20/05/2023</a:t>
            </a:fld>
            <a:endParaRPr lang="fr-FR" noProof="0"/>
          </a:p>
        </p:txBody>
      </p:sp>
      <p:sp>
        <p:nvSpPr>
          <p:cNvPr id="5" name="Espace réservé du pied de page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0" name="Connecteur droit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ous-titr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Sous-titre de la diapositive</a:t>
            </a:r>
          </a:p>
        </p:txBody>
      </p:sp>
      <p:cxnSp>
        <p:nvCxnSpPr>
          <p:cNvPr id="13" name="Connecteur droit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Espace réservé du texte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fr-FR" noProof="0"/>
              <a:t>20XX</a:t>
            </a:r>
          </a:p>
        </p:txBody>
      </p:sp>
      <p:cxnSp>
        <p:nvCxnSpPr>
          <p:cNvPr id="18" name="Connecteur droit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gradFill>
                  <a:gsLst>
                    <a:gs pos="0">
                      <a:schemeClr val="bg2"/>
                    </a:gs>
                    <a:gs pos="100000">
                      <a:schemeClr val="accent1"/>
                    </a:gs>
                  </a:gsLst>
                  <a:lin ang="0" scaled="1"/>
                </a:gradFill>
              </a:defRPr>
            </a:lvl1pPr>
          </a:lstStyle>
          <a:p>
            <a:pPr rtl="0"/>
            <a:r>
              <a:rPr lang="fr-FR" noProof="0"/>
              <a:t>DIAPOSITIVE DE CONTENU</a:t>
            </a:r>
          </a:p>
        </p:txBody>
      </p:sp>
      <p:sp>
        <p:nvSpPr>
          <p:cNvPr id="3" name="Espace réservé du contenu 2">
            <a:extLst>
              <a:ext uri="{FF2B5EF4-FFF2-40B4-BE49-F238E27FC236}">
                <a16:creationId xmlns:a16="http://schemas.microsoft.com/office/drawing/2014/main" id="{CA18B931-E896-4471-A71A-819D3B682920}"/>
              </a:ext>
            </a:extLst>
          </p:cNvPr>
          <p:cNvSpPr>
            <a:spLocks noGrp="1"/>
          </p:cNvSpPr>
          <p:nvPr>
            <p:ph idx="1" hasCustomPrompt="1"/>
          </p:nvPr>
        </p:nvSpPr>
        <p:spPr>
          <a:xfrm>
            <a:off x="929641" y="3133484"/>
            <a:ext cx="10515600" cy="2427923"/>
          </a:xfrm>
        </p:spPr>
        <p:txBody>
          <a:bodyPr rtlCol="0">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rtl="0"/>
            <a:r>
              <a:rPr lang="fr-FR" noProof="0"/>
              <a:t>Modifiez les styles du texte</a:t>
            </a:r>
          </a:p>
        </p:txBody>
      </p:sp>
      <p:sp>
        <p:nvSpPr>
          <p:cNvPr id="4" name="Espace réservé de la date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9A66D3B3-1C19-484A-A0A3-6151083CDA8B}" type="datetime1">
              <a:rPr lang="fr-FR" noProof="0" smtClean="0"/>
              <a:t>20/05/2023</a:t>
            </a:fld>
            <a:endParaRPr lang="fr-FR" noProof="0"/>
          </a:p>
        </p:txBody>
      </p:sp>
      <p:sp>
        <p:nvSpPr>
          <p:cNvPr id="5" name="Espace réservé du pied de page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0" name="Connecteur droit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ous-titr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Sous-titre de la diapositive</a:t>
            </a:r>
          </a:p>
        </p:txBody>
      </p:sp>
      <p:cxnSp>
        <p:nvCxnSpPr>
          <p:cNvPr id="13" name="Connecteur droit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Espace réservé du texte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fr-FR" noProof="0"/>
              <a:t>20XX</a:t>
            </a:r>
          </a:p>
        </p:txBody>
      </p:sp>
      <p:cxnSp>
        <p:nvCxnSpPr>
          <p:cNvPr id="18" name="Connecteur droit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rtlCol="0"/>
          <a:lstStyle>
            <a:lvl1pPr>
              <a:defRPr/>
            </a:lvl1pPr>
          </a:lstStyle>
          <a:p>
            <a:pPr rtl="0"/>
            <a:r>
              <a:rPr lang="fr-FR" noProof="0"/>
              <a:t>DIAPOSITIVE DE CONTENU</a:t>
            </a:r>
          </a:p>
        </p:txBody>
      </p:sp>
      <p:sp>
        <p:nvSpPr>
          <p:cNvPr id="3" name="Espace réservé du contenu 2">
            <a:extLst>
              <a:ext uri="{FF2B5EF4-FFF2-40B4-BE49-F238E27FC236}">
                <a16:creationId xmlns:a16="http://schemas.microsoft.com/office/drawing/2014/main" id="{CA18B931-E896-4471-A71A-819D3B682920}"/>
              </a:ext>
            </a:extLst>
          </p:cNvPr>
          <p:cNvSpPr>
            <a:spLocks noGrp="1"/>
          </p:cNvSpPr>
          <p:nvPr>
            <p:ph idx="1" hasCustomPrompt="1"/>
          </p:nvPr>
        </p:nvSpPr>
        <p:spPr>
          <a:xfrm>
            <a:off x="1527520" y="3581731"/>
            <a:ext cx="8997737" cy="2230464"/>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fr-FR" noProof="0"/>
              <a:t>Modifiez les styles du texte</a:t>
            </a:r>
          </a:p>
        </p:txBody>
      </p:sp>
      <p:sp>
        <p:nvSpPr>
          <p:cNvPr id="4" name="Espace réservé de la date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FF1C90BB-3A6F-4FFE-8312-1D0EC1C7CA60}" type="datetime1">
              <a:rPr lang="fr-FR" noProof="0" smtClean="0"/>
              <a:t>20/05/2023</a:t>
            </a:fld>
            <a:endParaRPr lang="fr-FR" noProof="0"/>
          </a:p>
        </p:txBody>
      </p:sp>
      <p:sp>
        <p:nvSpPr>
          <p:cNvPr id="5" name="Espace réservé du pied de page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rtlCol="0"/>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0" name="Connecteur droit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ous-titr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Sous-titre de la diapositive</a:t>
            </a:r>
          </a:p>
        </p:txBody>
      </p:sp>
      <p:cxnSp>
        <p:nvCxnSpPr>
          <p:cNvPr id="13" name="Connecteur droit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Espace réservé du texte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rtlCol="0">
            <a:normAutofit/>
          </a:bodyPr>
          <a:lstStyle>
            <a:lvl1pPr marL="0" indent="0" algn="l">
              <a:buNone/>
              <a:defRPr sz="1200" i="1">
                <a:solidFill>
                  <a:schemeClr val="tx2"/>
                </a:solidFill>
              </a:defRPr>
            </a:lvl1pPr>
          </a:lstStyle>
          <a:p>
            <a:pPr lvl="0" rtl="0"/>
            <a:r>
              <a:rPr lang="fr-FR" noProof="0"/>
              <a:t>20XX</a:t>
            </a:r>
          </a:p>
        </p:txBody>
      </p:sp>
      <p:cxnSp>
        <p:nvCxnSpPr>
          <p:cNvPr id="19" name="Connecteur droit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fr-FR" noProof="0"/>
              <a:t>DIAPOSITIVE</a:t>
            </a:r>
            <a:br>
              <a:rPr lang="fr-FR" noProof="0"/>
            </a:br>
            <a:r>
              <a:rPr lang="fr-FR" noProof="0"/>
              <a:t>DE CONTENU</a:t>
            </a:r>
          </a:p>
        </p:txBody>
      </p:sp>
      <p:sp>
        <p:nvSpPr>
          <p:cNvPr id="3" name="Espace réservé du contenu 2">
            <a:extLst>
              <a:ext uri="{FF2B5EF4-FFF2-40B4-BE49-F238E27FC236}">
                <a16:creationId xmlns:a16="http://schemas.microsoft.com/office/drawing/2014/main" id="{CA18B931-E896-4471-A71A-819D3B682920}"/>
              </a:ext>
            </a:extLst>
          </p:cNvPr>
          <p:cNvSpPr>
            <a:spLocks noGrp="1"/>
          </p:cNvSpPr>
          <p:nvPr>
            <p:ph idx="1" hasCustomPrompt="1"/>
          </p:nvPr>
        </p:nvSpPr>
        <p:spPr>
          <a:xfrm>
            <a:off x="5871409" y="2588054"/>
            <a:ext cx="5228216"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fr-FR" noProof="0"/>
              <a:t>Modifiez les styles du texte</a:t>
            </a:r>
          </a:p>
        </p:txBody>
      </p:sp>
      <p:sp>
        <p:nvSpPr>
          <p:cNvPr id="4" name="Espace réservé de la date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AB878941-AFFA-41E7-878A-6A268A35B27F}" type="datetime1">
              <a:rPr lang="fr-FR" noProof="0" smtClean="0"/>
              <a:t>20/05/2023</a:t>
            </a:fld>
            <a:endParaRPr lang="fr-FR" noProof="0"/>
          </a:p>
        </p:txBody>
      </p:sp>
      <p:sp>
        <p:nvSpPr>
          <p:cNvPr id="5" name="Espace réservé du pied de page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fr-FR" noProof="0" smtClean="0"/>
              <a:t>‹N°›</a:t>
            </a:fld>
            <a:endParaRPr lang="fr-FR"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0" name="Connecteur droit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ous-titr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Sous-titre de la diapositive</a:t>
            </a:r>
          </a:p>
        </p:txBody>
      </p:sp>
      <p:cxnSp>
        <p:nvCxnSpPr>
          <p:cNvPr id="13" name="Connecteur droit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Espace réservé du texte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fr-FR" noProof="0"/>
              <a:t>20XX</a:t>
            </a:r>
          </a:p>
        </p:txBody>
      </p:sp>
      <p:cxnSp>
        <p:nvCxnSpPr>
          <p:cNvPr id="18" name="Connecteur droit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Espace réservé du pied de page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pPr rtl="0"/>
            <a:r>
              <a:rPr lang="fr-FR" noProof="0"/>
              <a:t>Titre de la présentation</a:t>
            </a:r>
          </a:p>
        </p:txBody>
      </p:sp>
      <p:sp>
        <p:nvSpPr>
          <p:cNvPr id="2" name="Espace réservé du titre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pPr rtl="0"/>
            <a:fld id="{7FD3F958-0829-49BA-9E53-8FDC985C2DC5}" type="datetime1">
              <a:rPr lang="fr-FR" noProof="0" smtClean="0"/>
              <a:t>20/05/2023</a:t>
            </a:fld>
            <a:endParaRPr lang="fr-FR" noProof="0"/>
          </a:p>
        </p:txBody>
      </p:sp>
      <p:sp>
        <p:nvSpPr>
          <p:cNvPr id="6" name="Espace réservé du numéro de diapositive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pPr rtl="0"/>
            <a:fld id="{95CBEC59-7FF9-4688-98DF-89832A0C9025}" type="slidenum">
              <a:rPr lang="fr-FR" noProof="0" smtClean="0"/>
              <a:pPr/>
              <a:t>‹N°›</a:t>
            </a:fld>
            <a:endParaRPr lang="fr-FR" noProof="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foto.wuestenigel.com/empty-wallet-and-several-coins-in-female-hands/"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hyperlink" Target="https://pixabay.com/illustrations/thumbs-up-smiley-face-emoji-happy-4007573/"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44.xml"/><Relationship Id="rId4" Type="http://schemas.openxmlformats.org/officeDocument/2006/relationships/hyperlink" Target="https://www.hippopx.com/en/accounting-black-budget-calculating-calculation-calculator-finance-355503"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hyperlink" Target="https://pxhere.com/en/photo/868418"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hyperlink" Target="https://www.publicdomainpictures.net/en/view-image.php?image=288787&amp;picture=business-planning"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9FA173-4917-43E5-B91C-3914C1A8D225}"/>
              </a:ext>
            </a:extLst>
          </p:cNvPr>
          <p:cNvSpPr>
            <a:spLocks noGrp="1"/>
          </p:cNvSpPr>
          <p:nvPr>
            <p:ph type="ctrTitle"/>
          </p:nvPr>
        </p:nvSpPr>
        <p:spPr>
          <a:xfrm>
            <a:off x="1812757" y="4700582"/>
            <a:ext cx="9144000" cy="915873"/>
          </a:xfrm>
        </p:spPr>
        <p:txBody>
          <a:bodyPr rtlCol="0">
            <a:normAutofit/>
          </a:bodyPr>
          <a:lstStyle/>
          <a:p>
            <a:pPr rtl="0"/>
            <a:r>
              <a:rPr lang="fr-FR" dirty="0"/>
              <a:t>Budget Manager</a:t>
            </a:r>
          </a:p>
        </p:txBody>
      </p:sp>
      <p:sp>
        <p:nvSpPr>
          <p:cNvPr id="3" name="Sous-titre 2">
            <a:extLst>
              <a:ext uri="{FF2B5EF4-FFF2-40B4-BE49-F238E27FC236}">
                <a16:creationId xmlns:a16="http://schemas.microsoft.com/office/drawing/2014/main" id="{D099D82B-F86A-4C04-9207-B25F53939FB6}"/>
              </a:ext>
            </a:extLst>
          </p:cNvPr>
          <p:cNvSpPr>
            <a:spLocks noGrp="1"/>
          </p:cNvSpPr>
          <p:nvPr>
            <p:ph type="subTitle" idx="1"/>
          </p:nvPr>
        </p:nvSpPr>
        <p:spPr/>
        <p:txBody>
          <a:bodyPr rtlCol="0"/>
          <a:lstStyle/>
          <a:p>
            <a:pPr rtl="0"/>
            <a:r>
              <a:rPr lang="fr-FR" dirty="0"/>
              <a:t>Smart </a:t>
            </a:r>
            <a:r>
              <a:rPr lang="fr-FR" dirty="0" err="1"/>
              <a:t>Workers</a:t>
            </a:r>
            <a:endParaRPr lang="fr-FR" dirty="0"/>
          </a:p>
          <a:p>
            <a:pPr rtl="0"/>
            <a:endParaRPr lang="fr-FR" dirty="0"/>
          </a:p>
        </p:txBody>
      </p:sp>
      <p:sp>
        <p:nvSpPr>
          <p:cNvPr id="4" name="Espace réservé du texte 3">
            <a:extLst>
              <a:ext uri="{FF2B5EF4-FFF2-40B4-BE49-F238E27FC236}">
                <a16:creationId xmlns:a16="http://schemas.microsoft.com/office/drawing/2014/main" id="{42484CCC-9AB9-41BA-BF31-C9CA5A121895}"/>
              </a:ext>
            </a:extLst>
          </p:cNvPr>
          <p:cNvSpPr>
            <a:spLocks noGrp="1"/>
          </p:cNvSpPr>
          <p:nvPr>
            <p:ph type="body" sz="quarter" idx="14"/>
          </p:nvPr>
        </p:nvSpPr>
        <p:spPr>
          <a:xfrm>
            <a:off x="9250017" y="1013969"/>
            <a:ext cx="1626531" cy="601840"/>
          </a:xfrm>
        </p:spPr>
        <p:txBody>
          <a:bodyPr rtlCol="0">
            <a:normAutofit/>
          </a:bodyPr>
          <a:lstStyle/>
          <a:p>
            <a:pPr rtl="0"/>
            <a:r>
              <a:rPr lang="fr-FR" dirty="0"/>
              <a:t>2023</a:t>
            </a:r>
          </a:p>
          <a:p>
            <a:pPr rtl="0"/>
            <a:endParaRPr lang="fr-FR" dirty="0"/>
          </a:p>
        </p:txBody>
      </p:sp>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AC75E2-C7E9-4CDE-A3E7-DB7E770B97E4}"/>
              </a:ext>
            </a:extLst>
          </p:cNvPr>
          <p:cNvSpPr>
            <a:spLocks noGrp="1"/>
          </p:cNvSpPr>
          <p:nvPr>
            <p:ph type="title"/>
          </p:nvPr>
        </p:nvSpPr>
        <p:spPr>
          <a:xfrm>
            <a:off x="1527519" y="1700327"/>
            <a:ext cx="4568481" cy="1536580"/>
          </a:xfrm>
        </p:spPr>
        <p:txBody>
          <a:bodyPr rtlCol="0"/>
          <a:lstStyle/>
          <a:p>
            <a:pPr rtl="0"/>
            <a:endParaRPr lang="fr-FR" dirty="0"/>
          </a:p>
        </p:txBody>
      </p:sp>
      <p:sp>
        <p:nvSpPr>
          <p:cNvPr id="4" name="Espace réservé du pied de page 3">
            <a:extLst>
              <a:ext uri="{FF2B5EF4-FFF2-40B4-BE49-F238E27FC236}">
                <a16:creationId xmlns:a16="http://schemas.microsoft.com/office/drawing/2014/main" id="{16417046-E8D4-4851-862C-0BF84D8D122B}"/>
              </a:ext>
            </a:extLst>
          </p:cNvPr>
          <p:cNvSpPr>
            <a:spLocks noGrp="1"/>
          </p:cNvSpPr>
          <p:nvPr>
            <p:ph type="ftr" sz="quarter" idx="11"/>
          </p:nvPr>
        </p:nvSpPr>
        <p:spPr/>
        <p:txBody>
          <a:bodyPr rtlCol="0"/>
          <a:lstStyle/>
          <a:p>
            <a:pPr rtl="0"/>
            <a:r>
              <a:rPr lang="en-US" dirty="0"/>
              <a:t>BUDGET MANAGER</a:t>
            </a:r>
            <a:endParaRPr lang="fr-FR" dirty="0"/>
          </a:p>
        </p:txBody>
      </p:sp>
      <p:sp>
        <p:nvSpPr>
          <p:cNvPr id="5" name="Espace réservé du numéro de diapositive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rtlCol="0"/>
          <a:lstStyle/>
          <a:p>
            <a:pPr rtl="0"/>
            <a:fld id="{95CBEC59-7FF9-4688-98DF-89832A0C9025}" type="slidenum">
              <a:rPr lang="fr-FR" smtClean="0"/>
              <a:t>10</a:t>
            </a:fld>
            <a:endParaRPr lang="fr-FR"/>
          </a:p>
        </p:txBody>
      </p:sp>
      <p:sp>
        <p:nvSpPr>
          <p:cNvPr id="6" name="Sous-titre 5">
            <a:extLst>
              <a:ext uri="{FF2B5EF4-FFF2-40B4-BE49-F238E27FC236}">
                <a16:creationId xmlns:a16="http://schemas.microsoft.com/office/drawing/2014/main" id="{09278663-6DFB-48C5-B58E-9F7560421BA7}"/>
              </a:ext>
            </a:extLst>
          </p:cNvPr>
          <p:cNvSpPr>
            <a:spLocks noGrp="1"/>
          </p:cNvSpPr>
          <p:nvPr>
            <p:ph type="subTitle" idx="13"/>
          </p:nvPr>
        </p:nvSpPr>
        <p:spPr>
          <a:xfrm>
            <a:off x="245661" y="3279798"/>
            <a:ext cx="5850340" cy="2907739"/>
          </a:xfrm>
        </p:spPr>
        <p:txBody>
          <a:bodyPr rtlCol="0">
            <a:normAutofit/>
          </a:bodyPr>
          <a:lstStyle/>
          <a:p>
            <a:pPr marL="342900" indent="-342900" rtl="0">
              <a:buFont typeface="Arial" panose="020B0604020202020204" pitchFamily="34" charset="0"/>
              <a:buChar char="•"/>
            </a:pPr>
            <a:endParaRPr lang="en-US" sz="2800" dirty="0"/>
          </a:p>
        </p:txBody>
      </p:sp>
      <p:sp>
        <p:nvSpPr>
          <p:cNvPr id="7" name="Espace réservé du contenu 6">
            <a:extLst>
              <a:ext uri="{FF2B5EF4-FFF2-40B4-BE49-F238E27FC236}">
                <a16:creationId xmlns:a16="http://schemas.microsoft.com/office/drawing/2014/main" id="{00014E07-66C2-5BE7-0DAB-2B444F970FC9}"/>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9772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AC75E2-C7E9-4CDE-A3E7-DB7E770B97E4}"/>
              </a:ext>
            </a:extLst>
          </p:cNvPr>
          <p:cNvSpPr>
            <a:spLocks noGrp="1"/>
          </p:cNvSpPr>
          <p:nvPr>
            <p:ph type="title"/>
          </p:nvPr>
        </p:nvSpPr>
        <p:spPr>
          <a:xfrm>
            <a:off x="1527519" y="1700327"/>
            <a:ext cx="4568481" cy="1536580"/>
          </a:xfrm>
        </p:spPr>
        <p:txBody>
          <a:bodyPr rtlCol="0"/>
          <a:lstStyle/>
          <a:p>
            <a:pPr rtl="0"/>
            <a:endParaRPr lang="fr-FR" dirty="0"/>
          </a:p>
        </p:txBody>
      </p:sp>
      <p:sp>
        <p:nvSpPr>
          <p:cNvPr id="4" name="Espace réservé du pied de page 3">
            <a:extLst>
              <a:ext uri="{FF2B5EF4-FFF2-40B4-BE49-F238E27FC236}">
                <a16:creationId xmlns:a16="http://schemas.microsoft.com/office/drawing/2014/main" id="{16417046-E8D4-4851-862C-0BF84D8D122B}"/>
              </a:ext>
            </a:extLst>
          </p:cNvPr>
          <p:cNvSpPr>
            <a:spLocks noGrp="1"/>
          </p:cNvSpPr>
          <p:nvPr>
            <p:ph type="ftr" sz="quarter" idx="11"/>
          </p:nvPr>
        </p:nvSpPr>
        <p:spPr/>
        <p:txBody>
          <a:bodyPr rtlCol="0"/>
          <a:lstStyle/>
          <a:p>
            <a:pPr rtl="0"/>
            <a:r>
              <a:rPr lang="en-US" dirty="0"/>
              <a:t>BUDGET MANAGER</a:t>
            </a:r>
            <a:endParaRPr lang="fr-FR" dirty="0"/>
          </a:p>
        </p:txBody>
      </p:sp>
      <p:sp>
        <p:nvSpPr>
          <p:cNvPr id="5" name="Espace réservé du numéro de diapositive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rtlCol="0"/>
          <a:lstStyle/>
          <a:p>
            <a:pPr rtl="0"/>
            <a:fld id="{95CBEC59-7FF9-4688-98DF-89832A0C9025}" type="slidenum">
              <a:rPr lang="fr-FR" smtClean="0"/>
              <a:t>11</a:t>
            </a:fld>
            <a:endParaRPr lang="fr-FR"/>
          </a:p>
        </p:txBody>
      </p:sp>
      <p:sp>
        <p:nvSpPr>
          <p:cNvPr id="6" name="Sous-titre 5">
            <a:extLst>
              <a:ext uri="{FF2B5EF4-FFF2-40B4-BE49-F238E27FC236}">
                <a16:creationId xmlns:a16="http://schemas.microsoft.com/office/drawing/2014/main" id="{09278663-6DFB-48C5-B58E-9F7560421BA7}"/>
              </a:ext>
            </a:extLst>
          </p:cNvPr>
          <p:cNvSpPr>
            <a:spLocks noGrp="1"/>
          </p:cNvSpPr>
          <p:nvPr>
            <p:ph type="subTitle" idx="13"/>
          </p:nvPr>
        </p:nvSpPr>
        <p:spPr>
          <a:xfrm>
            <a:off x="245661" y="3279798"/>
            <a:ext cx="5850340" cy="2907739"/>
          </a:xfrm>
        </p:spPr>
        <p:txBody>
          <a:bodyPr rtlCol="0">
            <a:normAutofit/>
          </a:bodyPr>
          <a:lstStyle/>
          <a:p>
            <a:pPr marL="457200" indent="-457200" rtl="0">
              <a:buFont typeface="Wingdings" panose="05000000000000000000" pitchFamily="2" charset="2"/>
              <a:buChar char="Ø"/>
            </a:pPr>
            <a:endParaRPr lang="en-US" sz="2800" dirty="0"/>
          </a:p>
        </p:txBody>
      </p:sp>
      <p:sp>
        <p:nvSpPr>
          <p:cNvPr id="7" name="Espace réservé du contenu 6">
            <a:extLst>
              <a:ext uri="{FF2B5EF4-FFF2-40B4-BE49-F238E27FC236}">
                <a16:creationId xmlns:a16="http://schemas.microsoft.com/office/drawing/2014/main" id="{8259D682-122A-C6E5-A8A9-4A31BD4E9483}"/>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285232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4071DD-D1ED-4494-BAB0-E44D84460558}"/>
              </a:ext>
            </a:extLst>
          </p:cNvPr>
          <p:cNvSpPr>
            <a:spLocks noGrp="1"/>
          </p:cNvSpPr>
          <p:nvPr>
            <p:ph type="title"/>
          </p:nvPr>
        </p:nvSpPr>
        <p:spPr>
          <a:xfrm>
            <a:off x="148612" y="2351318"/>
            <a:ext cx="11894776" cy="1325563"/>
          </a:xfrm>
        </p:spPr>
        <p:txBody>
          <a:bodyPr rtlCol="0"/>
          <a:lstStyle/>
          <a:p>
            <a:pPr rtl="0"/>
            <a:endParaRPr lang="en-US" dirty="0"/>
          </a:p>
        </p:txBody>
      </p:sp>
      <p:sp>
        <p:nvSpPr>
          <p:cNvPr id="7" name="Espace réservé du pied de page 6">
            <a:extLst>
              <a:ext uri="{FF2B5EF4-FFF2-40B4-BE49-F238E27FC236}">
                <a16:creationId xmlns:a16="http://schemas.microsoft.com/office/drawing/2014/main" id="{01088409-0EAA-441A-9E25-8CC3324ED156}"/>
              </a:ext>
            </a:extLst>
          </p:cNvPr>
          <p:cNvSpPr>
            <a:spLocks noGrp="1"/>
          </p:cNvSpPr>
          <p:nvPr>
            <p:ph type="ftr" sz="quarter" idx="11"/>
          </p:nvPr>
        </p:nvSpPr>
        <p:spPr/>
        <p:txBody>
          <a:bodyPr rtlCol="0"/>
          <a:lstStyle/>
          <a:p>
            <a:pPr rtl="0"/>
            <a:r>
              <a:rPr lang="en-US" b="0" i="0" dirty="0">
                <a:solidFill>
                  <a:srgbClr val="ECECF1"/>
                </a:solidFill>
                <a:effectLst/>
                <a:latin typeface="Söhne"/>
              </a:rPr>
              <a:t>BUDGET MANAGER</a:t>
            </a:r>
            <a:endParaRPr lang="fr-FR" dirty="0"/>
          </a:p>
        </p:txBody>
      </p:sp>
      <p:sp>
        <p:nvSpPr>
          <p:cNvPr id="8" name="Espace réservé du numéro de diapositive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rtlCol="0"/>
          <a:lstStyle/>
          <a:p>
            <a:pPr rtl="0"/>
            <a:fld id="{95CBEC59-7FF9-4688-98DF-89832A0C9025}" type="slidenum">
              <a:rPr lang="fr-FR" smtClean="0"/>
              <a:pPr rtl="0"/>
              <a:t>12</a:t>
            </a:fld>
            <a:endParaRPr lang="fr-FR"/>
          </a:p>
        </p:txBody>
      </p:sp>
      <p:sp>
        <p:nvSpPr>
          <p:cNvPr id="9" name="Espace réservé du texte 8">
            <a:extLst>
              <a:ext uri="{FF2B5EF4-FFF2-40B4-BE49-F238E27FC236}">
                <a16:creationId xmlns:a16="http://schemas.microsoft.com/office/drawing/2014/main" id="{8527968E-142A-49A3-8ED6-285EDE03F378}"/>
              </a:ext>
            </a:extLst>
          </p:cNvPr>
          <p:cNvSpPr>
            <a:spLocks noGrp="1"/>
          </p:cNvSpPr>
          <p:nvPr>
            <p:ph type="body" sz="quarter" idx="14"/>
          </p:nvPr>
        </p:nvSpPr>
        <p:spPr/>
        <p:txBody>
          <a:bodyPr rtlCol="0"/>
          <a:lstStyle/>
          <a:p>
            <a:pPr rtl="0"/>
            <a:r>
              <a:rPr lang="fr-FR" dirty="0"/>
              <a:t>2023</a:t>
            </a:r>
          </a:p>
        </p:txBody>
      </p:sp>
    </p:spTree>
    <p:extLst>
      <p:ext uri="{BB962C8B-B14F-4D97-AF65-F5344CB8AC3E}">
        <p14:creationId xmlns:p14="http://schemas.microsoft.com/office/powerpoint/2010/main" val="2531657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5B2092FD-5844-6BB0-E72E-368989619C7C}"/>
              </a:ext>
            </a:extLst>
          </p:cNvPr>
          <p:cNvSpPr>
            <a:spLocks noGrp="1"/>
          </p:cNvSpPr>
          <p:nvPr>
            <p:ph type="title"/>
          </p:nvPr>
        </p:nvSpPr>
        <p:spPr/>
        <p:txBody>
          <a:bodyPr/>
          <a:lstStyle/>
          <a:p>
            <a:endParaRPr lang="fr-FR"/>
          </a:p>
        </p:txBody>
      </p:sp>
      <p:sp>
        <p:nvSpPr>
          <p:cNvPr id="9" name="Espace réservé du texte 8">
            <a:extLst>
              <a:ext uri="{FF2B5EF4-FFF2-40B4-BE49-F238E27FC236}">
                <a16:creationId xmlns:a16="http://schemas.microsoft.com/office/drawing/2014/main" id="{6570FFE3-87CC-5ECB-3D87-E449CEC08904}"/>
              </a:ext>
            </a:extLst>
          </p:cNvPr>
          <p:cNvSpPr>
            <a:spLocks noGrp="1"/>
          </p:cNvSpPr>
          <p:nvPr>
            <p:ph type="body" sz="quarter" idx="14"/>
          </p:nvPr>
        </p:nvSpPr>
        <p:spPr/>
        <p:txBody>
          <a:bodyPr/>
          <a:lstStyle/>
          <a:p>
            <a:endParaRPr lang="fr-FR"/>
          </a:p>
        </p:txBody>
      </p:sp>
    </p:spTree>
    <p:extLst>
      <p:ext uri="{BB962C8B-B14F-4D97-AF65-F5344CB8AC3E}">
        <p14:creationId xmlns:p14="http://schemas.microsoft.com/office/powerpoint/2010/main" val="474831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5ABACD58-C3EC-4488-A3DB-D29386D20C75}"/>
              </a:ext>
            </a:extLst>
          </p:cNvPr>
          <p:cNvSpPr>
            <a:spLocks noGrp="1"/>
          </p:cNvSpPr>
          <p:nvPr>
            <p:ph type="ftr" sz="quarter" idx="11"/>
          </p:nvPr>
        </p:nvSpPr>
        <p:spPr/>
        <p:txBody>
          <a:bodyPr rtlCol="0"/>
          <a:lstStyle/>
          <a:p>
            <a:pPr rtl="0"/>
            <a:r>
              <a:rPr lang="en-US" dirty="0"/>
              <a:t>BUDGET MANAGER</a:t>
            </a:r>
          </a:p>
        </p:txBody>
      </p:sp>
      <p:sp>
        <p:nvSpPr>
          <p:cNvPr id="4" name="Espace réservé du numéro de diapositive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rtlCol="0"/>
          <a:lstStyle/>
          <a:p>
            <a:pPr rtl="0"/>
            <a:fld id="{95CBEC59-7FF9-4688-98DF-89832A0C9025}" type="slidenum">
              <a:rPr lang="fr-FR" smtClean="0"/>
              <a:t>14</a:t>
            </a:fld>
            <a:endParaRPr lang="fr-FR"/>
          </a:p>
        </p:txBody>
      </p:sp>
      <p:sp>
        <p:nvSpPr>
          <p:cNvPr id="5" name="Espace réservé du texte 4">
            <a:extLst>
              <a:ext uri="{FF2B5EF4-FFF2-40B4-BE49-F238E27FC236}">
                <a16:creationId xmlns:a16="http://schemas.microsoft.com/office/drawing/2014/main" id="{ED849212-ABCC-423B-A5BB-8F087B169DC2}"/>
              </a:ext>
            </a:extLst>
          </p:cNvPr>
          <p:cNvSpPr>
            <a:spLocks noGrp="1"/>
          </p:cNvSpPr>
          <p:nvPr>
            <p:ph type="body" sz="quarter" idx="14"/>
          </p:nvPr>
        </p:nvSpPr>
        <p:spPr/>
        <p:txBody>
          <a:bodyPr rtlCol="0"/>
          <a:lstStyle/>
          <a:p>
            <a:pPr rtl="0"/>
            <a:r>
              <a:rPr lang="fr-FR" dirty="0"/>
              <a:t>2023</a:t>
            </a:r>
          </a:p>
        </p:txBody>
      </p:sp>
      <p:sp>
        <p:nvSpPr>
          <p:cNvPr id="18" name="Titre 17">
            <a:extLst>
              <a:ext uri="{FF2B5EF4-FFF2-40B4-BE49-F238E27FC236}">
                <a16:creationId xmlns:a16="http://schemas.microsoft.com/office/drawing/2014/main" id="{51C04579-38F1-6A75-E321-EDB74272BF38}"/>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3856338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4071DD-D1ED-4494-BAB0-E44D84460558}"/>
              </a:ext>
            </a:extLst>
          </p:cNvPr>
          <p:cNvSpPr>
            <a:spLocks noGrp="1"/>
          </p:cNvSpPr>
          <p:nvPr>
            <p:ph type="title"/>
          </p:nvPr>
        </p:nvSpPr>
        <p:spPr>
          <a:xfrm>
            <a:off x="148612" y="2351318"/>
            <a:ext cx="11894776" cy="1325563"/>
          </a:xfrm>
        </p:spPr>
        <p:txBody>
          <a:bodyPr rtlCol="0"/>
          <a:lstStyle/>
          <a:p>
            <a:pPr rtl="0"/>
            <a:r>
              <a:rPr lang="en-US" dirty="0"/>
              <a:t>VI. Conclusion</a:t>
            </a:r>
            <a:endParaRPr lang="fr-FR" dirty="0"/>
          </a:p>
        </p:txBody>
      </p:sp>
      <p:sp>
        <p:nvSpPr>
          <p:cNvPr id="7" name="Espace réservé du pied de page 6">
            <a:extLst>
              <a:ext uri="{FF2B5EF4-FFF2-40B4-BE49-F238E27FC236}">
                <a16:creationId xmlns:a16="http://schemas.microsoft.com/office/drawing/2014/main" id="{01088409-0EAA-441A-9E25-8CC3324ED156}"/>
              </a:ext>
            </a:extLst>
          </p:cNvPr>
          <p:cNvSpPr>
            <a:spLocks noGrp="1"/>
          </p:cNvSpPr>
          <p:nvPr>
            <p:ph type="ftr" sz="quarter" idx="11"/>
          </p:nvPr>
        </p:nvSpPr>
        <p:spPr/>
        <p:txBody>
          <a:bodyPr rtlCol="0"/>
          <a:lstStyle/>
          <a:p>
            <a:pPr rtl="0"/>
            <a:r>
              <a:rPr lang="en-US" b="0" i="0" dirty="0">
                <a:solidFill>
                  <a:srgbClr val="ECECF1"/>
                </a:solidFill>
                <a:effectLst/>
                <a:latin typeface="Söhne"/>
              </a:rPr>
              <a:t>BUDGET MANAGER</a:t>
            </a:r>
            <a:endParaRPr lang="fr-FR" dirty="0"/>
          </a:p>
        </p:txBody>
      </p:sp>
      <p:sp>
        <p:nvSpPr>
          <p:cNvPr id="8" name="Espace réservé du numéro de diapositive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rtlCol="0"/>
          <a:lstStyle/>
          <a:p>
            <a:pPr rtl="0"/>
            <a:fld id="{95CBEC59-7FF9-4688-98DF-89832A0C9025}" type="slidenum">
              <a:rPr lang="fr-FR" smtClean="0"/>
              <a:pPr rtl="0"/>
              <a:t>15</a:t>
            </a:fld>
            <a:endParaRPr lang="fr-FR"/>
          </a:p>
        </p:txBody>
      </p:sp>
      <p:sp>
        <p:nvSpPr>
          <p:cNvPr id="9" name="Espace réservé du texte 8">
            <a:extLst>
              <a:ext uri="{FF2B5EF4-FFF2-40B4-BE49-F238E27FC236}">
                <a16:creationId xmlns:a16="http://schemas.microsoft.com/office/drawing/2014/main" id="{8527968E-142A-49A3-8ED6-285EDE03F378}"/>
              </a:ext>
            </a:extLst>
          </p:cNvPr>
          <p:cNvSpPr>
            <a:spLocks noGrp="1"/>
          </p:cNvSpPr>
          <p:nvPr>
            <p:ph type="body" sz="quarter" idx="14"/>
          </p:nvPr>
        </p:nvSpPr>
        <p:spPr/>
        <p:txBody>
          <a:bodyPr rtlCol="0"/>
          <a:lstStyle/>
          <a:p>
            <a:pPr rtl="0"/>
            <a:r>
              <a:rPr lang="fr-FR" dirty="0"/>
              <a:t>2023</a:t>
            </a:r>
          </a:p>
        </p:txBody>
      </p:sp>
      <p:pic>
        <p:nvPicPr>
          <p:cNvPr id="5" name="Image 4">
            <a:extLst>
              <a:ext uri="{FF2B5EF4-FFF2-40B4-BE49-F238E27FC236}">
                <a16:creationId xmlns:a16="http://schemas.microsoft.com/office/drawing/2014/main" id="{84C24AE9-6D76-4149-667B-7EDEDFC2DD9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12860" y="4557136"/>
            <a:ext cx="2743200" cy="1917383"/>
          </a:xfrm>
          <a:prstGeom prst="rect">
            <a:avLst/>
          </a:prstGeom>
        </p:spPr>
      </p:pic>
    </p:spTree>
    <p:extLst>
      <p:ext uri="{BB962C8B-B14F-4D97-AF65-F5344CB8AC3E}">
        <p14:creationId xmlns:p14="http://schemas.microsoft.com/office/powerpoint/2010/main" val="2053261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2000" b="-2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75BCE0-C492-45D1-B14B-D698228DC08F}"/>
              </a:ext>
            </a:extLst>
          </p:cNvPr>
          <p:cNvSpPr>
            <a:spLocks noGrp="1"/>
          </p:cNvSpPr>
          <p:nvPr>
            <p:ph type="ctrTitle"/>
          </p:nvPr>
        </p:nvSpPr>
        <p:spPr>
          <a:xfrm>
            <a:off x="1812758" y="4078407"/>
            <a:ext cx="10055782" cy="915873"/>
          </a:xfrm>
        </p:spPr>
        <p:txBody>
          <a:bodyPr rtlCol="0">
            <a:noAutofit/>
          </a:bodyPr>
          <a:lstStyle/>
          <a:p>
            <a:pPr rtl="0"/>
            <a:r>
              <a:rPr lang="en-US" sz="4000" dirty="0"/>
              <a:t>THANK YOU FOR YOUR ATTENTION !</a:t>
            </a:r>
            <a:endParaRPr lang="fr-FR" sz="4000" dirty="0"/>
          </a:p>
        </p:txBody>
      </p:sp>
      <p:sp>
        <p:nvSpPr>
          <p:cNvPr id="3" name="Sous-titre 2">
            <a:extLst>
              <a:ext uri="{FF2B5EF4-FFF2-40B4-BE49-F238E27FC236}">
                <a16:creationId xmlns:a16="http://schemas.microsoft.com/office/drawing/2014/main" id="{29B0ECBC-01F6-45D4-9F4C-FD7E8B5B96A4}"/>
              </a:ext>
            </a:extLst>
          </p:cNvPr>
          <p:cNvSpPr>
            <a:spLocks noGrp="1"/>
          </p:cNvSpPr>
          <p:nvPr>
            <p:ph type="subTitle" idx="1"/>
          </p:nvPr>
        </p:nvSpPr>
        <p:spPr>
          <a:xfrm>
            <a:off x="1812758" y="5362573"/>
            <a:ext cx="2390752" cy="601840"/>
          </a:xfrm>
        </p:spPr>
        <p:txBody>
          <a:bodyPr rtlCol="0"/>
          <a:lstStyle/>
          <a:p>
            <a:pPr rtl="0"/>
            <a:r>
              <a:rPr lang="fr-FR" dirty="0"/>
              <a:t>Work </a:t>
            </a:r>
            <a:r>
              <a:rPr lang="fr-FR" dirty="0" err="1"/>
              <a:t>done</a:t>
            </a:r>
            <a:r>
              <a:rPr lang="fr-FR" dirty="0"/>
              <a:t> by:</a:t>
            </a:r>
          </a:p>
        </p:txBody>
      </p:sp>
      <p:sp>
        <p:nvSpPr>
          <p:cNvPr id="6" name="Espace réservé du texte 5">
            <a:extLst>
              <a:ext uri="{FF2B5EF4-FFF2-40B4-BE49-F238E27FC236}">
                <a16:creationId xmlns:a16="http://schemas.microsoft.com/office/drawing/2014/main" id="{97A5BD8C-215E-470E-9A15-CEABC3C16B40}"/>
              </a:ext>
            </a:extLst>
          </p:cNvPr>
          <p:cNvSpPr>
            <a:spLocks noGrp="1"/>
          </p:cNvSpPr>
          <p:nvPr>
            <p:ph type="body" sz="quarter" idx="14"/>
          </p:nvPr>
        </p:nvSpPr>
        <p:spPr>
          <a:xfrm>
            <a:off x="9342783" y="1006893"/>
            <a:ext cx="1533765" cy="601840"/>
          </a:xfrm>
        </p:spPr>
        <p:txBody>
          <a:bodyPr rtlCol="0">
            <a:normAutofit/>
          </a:bodyPr>
          <a:lstStyle/>
          <a:p>
            <a:pPr rtl="0"/>
            <a:r>
              <a:rPr lang="fr-FR" dirty="0"/>
              <a:t>2023</a:t>
            </a:r>
          </a:p>
        </p:txBody>
      </p:sp>
      <p:sp>
        <p:nvSpPr>
          <p:cNvPr id="4" name="ZoneTexte 3">
            <a:extLst>
              <a:ext uri="{FF2B5EF4-FFF2-40B4-BE49-F238E27FC236}">
                <a16:creationId xmlns:a16="http://schemas.microsoft.com/office/drawing/2014/main" id="{C23F6F4D-E2DC-CF7C-CDF0-6733E22ED7AC}"/>
              </a:ext>
            </a:extLst>
          </p:cNvPr>
          <p:cNvSpPr txBox="1"/>
          <p:nvPr/>
        </p:nvSpPr>
        <p:spPr>
          <a:xfrm>
            <a:off x="4080680" y="4974760"/>
            <a:ext cx="3343702" cy="1815882"/>
          </a:xfrm>
          <a:prstGeom prst="rect">
            <a:avLst/>
          </a:prstGeom>
          <a:noFill/>
        </p:spPr>
        <p:txBody>
          <a:bodyPr wrap="square" rtlCol="0">
            <a:spAutoFit/>
          </a:bodyPr>
          <a:lstStyle/>
          <a:p>
            <a:pPr marL="285750" indent="-285750">
              <a:buFont typeface="Arial" panose="020B0604020202020204" pitchFamily="34" charset="0"/>
              <a:buChar char="•"/>
            </a:pPr>
            <a:r>
              <a:rPr lang="fr-FR" sz="2800" b="1" dirty="0"/>
              <a:t>Riabi Halim</a:t>
            </a:r>
          </a:p>
          <a:p>
            <a:pPr marL="285750" indent="-285750">
              <a:buFont typeface="Arial" panose="020B0604020202020204" pitchFamily="34" charset="0"/>
              <a:buChar char="•"/>
            </a:pPr>
            <a:r>
              <a:rPr lang="fr-FR" sz="2800" b="1" dirty="0" err="1"/>
              <a:t>Raed</a:t>
            </a:r>
            <a:r>
              <a:rPr lang="fr-FR" sz="2800" b="1" dirty="0"/>
              <a:t> </a:t>
            </a:r>
            <a:r>
              <a:rPr lang="fr-FR" sz="2800" b="1" dirty="0" err="1"/>
              <a:t>Ghanmi</a:t>
            </a:r>
            <a:endParaRPr lang="fr-FR" sz="2800" b="1" dirty="0"/>
          </a:p>
          <a:p>
            <a:pPr marL="285750" indent="-285750">
              <a:buFont typeface="Arial" panose="020B0604020202020204" pitchFamily="34" charset="0"/>
              <a:buChar char="•"/>
            </a:pPr>
            <a:r>
              <a:rPr lang="fr-FR" sz="2800" b="1" dirty="0" err="1"/>
              <a:t>Barbaria</a:t>
            </a:r>
            <a:r>
              <a:rPr lang="fr-FR" sz="2800" b="1" dirty="0"/>
              <a:t> Hakim </a:t>
            </a:r>
          </a:p>
          <a:p>
            <a:pPr marL="285750" indent="-285750">
              <a:buFont typeface="Arial" panose="020B0604020202020204" pitchFamily="34" charset="0"/>
              <a:buChar char="•"/>
            </a:pPr>
            <a:r>
              <a:rPr lang="fr-FR" sz="2800" b="1" dirty="0"/>
              <a:t>Trabelsi Ahmed</a:t>
            </a:r>
          </a:p>
        </p:txBody>
      </p:sp>
    </p:spTree>
    <p:extLst>
      <p:ext uri="{BB962C8B-B14F-4D97-AF65-F5344CB8AC3E}">
        <p14:creationId xmlns:p14="http://schemas.microsoft.com/office/powerpoint/2010/main" val="363015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4071DD-D1ED-4494-BAB0-E44D84460558}"/>
              </a:ext>
            </a:extLst>
          </p:cNvPr>
          <p:cNvSpPr>
            <a:spLocks noGrp="1"/>
          </p:cNvSpPr>
          <p:nvPr>
            <p:ph type="title"/>
          </p:nvPr>
        </p:nvSpPr>
        <p:spPr>
          <a:xfrm>
            <a:off x="1077080" y="2351318"/>
            <a:ext cx="11894776" cy="1325563"/>
          </a:xfrm>
        </p:spPr>
        <p:txBody>
          <a:bodyPr rtlCol="0">
            <a:normAutofit fontScale="90000"/>
          </a:bodyPr>
          <a:lstStyle/>
          <a:p>
            <a:pPr rtl="0">
              <a:lnSpc>
                <a:spcPct val="150000"/>
              </a:lnSpc>
            </a:pPr>
            <a:r>
              <a:rPr lang="fr-FR" i="0" dirty="0">
                <a:solidFill>
                  <a:srgbClr val="D1D5DB"/>
                </a:solidFill>
                <a:effectLst/>
              </a:rPr>
              <a:t>I. Introduction</a:t>
            </a:r>
            <a:br>
              <a:rPr lang="fr-FR" i="0" dirty="0">
                <a:solidFill>
                  <a:srgbClr val="D1D5DB"/>
                </a:solidFill>
                <a:effectLst/>
              </a:rPr>
            </a:br>
            <a:r>
              <a:rPr lang="en-US" i="0" dirty="0">
                <a:solidFill>
                  <a:srgbClr val="D1D5DB"/>
                </a:solidFill>
                <a:effectLst/>
              </a:rPr>
              <a:t>II. Étude </a:t>
            </a:r>
            <a:r>
              <a:rPr lang="en-US" i="0" dirty="0" err="1">
                <a:solidFill>
                  <a:srgbClr val="D1D5DB"/>
                </a:solidFill>
                <a:effectLst/>
              </a:rPr>
              <a:t>Préalable</a:t>
            </a:r>
            <a:br>
              <a:rPr lang="fr-FR" i="0" dirty="0">
                <a:solidFill>
                  <a:srgbClr val="D1D5DB"/>
                </a:solidFill>
                <a:effectLst/>
              </a:rPr>
            </a:br>
            <a:r>
              <a:rPr lang="en-US" i="0" dirty="0">
                <a:solidFill>
                  <a:srgbClr val="D1D5DB"/>
                </a:solidFill>
                <a:effectLst/>
              </a:rPr>
              <a:t>III. Planification de backlog </a:t>
            </a:r>
            <a:r>
              <a:rPr lang="en-US" i="0" dirty="0" err="1">
                <a:solidFill>
                  <a:srgbClr val="D1D5DB"/>
                </a:solidFill>
                <a:effectLst/>
              </a:rPr>
              <a:t>produit</a:t>
            </a:r>
            <a:br>
              <a:rPr lang="en-US" i="0" dirty="0">
                <a:solidFill>
                  <a:srgbClr val="D1D5DB"/>
                </a:solidFill>
                <a:effectLst/>
              </a:rPr>
            </a:br>
            <a:r>
              <a:rPr lang="fr-FR" i="0" dirty="0">
                <a:solidFill>
                  <a:srgbClr val="D1D5DB"/>
                </a:solidFill>
                <a:effectLst/>
              </a:rPr>
              <a:t>IV. Conclusion Générale</a:t>
            </a:r>
            <a:br>
              <a:rPr lang="en-US" i="0" dirty="0">
                <a:solidFill>
                  <a:srgbClr val="D1D5DB"/>
                </a:solidFill>
                <a:effectLst/>
              </a:rPr>
            </a:br>
            <a:endParaRPr lang="fr-FR" dirty="0"/>
          </a:p>
        </p:txBody>
      </p:sp>
      <p:sp>
        <p:nvSpPr>
          <p:cNvPr id="7" name="Espace réservé du pied de page 6">
            <a:extLst>
              <a:ext uri="{FF2B5EF4-FFF2-40B4-BE49-F238E27FC236}">
                <a16:creationId xmlns:a16="http://schemas.microsoft.com/office/drawing/2014/main" id="{01088409-0EAA-441A-9E25-8CC3324ED156}"/>
              </a:ext>
            </a:extLst>
          </p:cNvPr>
          <p:cNvSpPr>
            <a:spLocks noGrp="1"/>
          </p:cNvSpPr>
          <p:nvPr>
            <p:ph type="ftr" sz="quarter" idx="11"/>
          </p:nvPr>
        </p:nvSpPr>
        <p:spPr/>
        <p:txBody>
          <a:bodyPr rtlCol="0"/>
          <a:lstStyle/>
          <a:p>
            <a:pPr rtl="0"/>
            <a:r>
              <a:rPr lang="en-US" b="0" i="0" dirty="0">
                <a:solidFill>
                  <a:srgbClr val="ECECF1"/>
                </a:solidFill>
                <a:effectLst/>
                <a:latin typeface="Söhne"/>
              </a:rPr>
              <a:t>BUDGET MANAGER</a:t>
            </a:r>
            <a:endParaRPr lang="fr-FR" dirty="0"/>
          </a:p>
        </p:txBody>
      </p:sp>
      <p:sp>
        <p:nvSpPr>
          <p:cNvPr id="8" name="Espace réservé du numéro de diapositive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rtlCol="0"/>
          <a:lstStyle/>
          <a:p>
            <a:pPr rtl="0"/>
            <a:fld id="{95CBEC59-7FF9-4688-98DF-89832A0C9025}" type="slidenum">
              <a:rPr lang="fr-FR" smtClean="0"/>
              <a:pPr rtl="0"/>
              <a:t>2</a:t>
            </a:fld>
            <a:endParaRPr lang="fr-FR"/>
          </a:p>
        </p:txBody>
      </p:sp>
      <p:sp>
        <p:nvSpPr>
          <p:cNvPr id="9" name="Espace réservé du texte 8">
            <a:extLst>
              <a:ext uri="{FF2B5EF4-FFF2-40B4-BE49-F238E27FC236}">
                <a16:creationId xmlns:a16="http://schemas.microsoft.com/office/drawing/2014/main" id="{8527968E-142A-49A3-8ED6-285EDE03F378}"/>
              </a:ext>
            </a:extLst>
          </p:cNvPr>
          <p:cNvSpPr>
            <a:spLocks noGrp="1"/>
          </p:cNvSpPr>
          <p:nvPr>
            <p:ph type="body" sz="quarter" idx="14"/>
          </p:nvPr>
        </p:nvSpPr>
        <p:spPr/>
        <p:txBody>
          <a:bodyPr rtlCol="0"/>
          <a:lstStyle/>
          <a:p>
            <a:pPr rtl="0"/>
            <a:r>
              <a:rPr lang="fr-FR" dirty="0"/>
              <a:t>2023</a:t>
            </a:r>
          </a:p>
        </p:txBody>
      </p:sp>
    </p:spTree>
    <p:extLst>
      <p:ext uri="{BB962C8B-B14F-4D97-AF65-F5344CB8AC3E}">
        <p14:creationId xmlns:p14="http://schemas.microsoft.com/office/powerpoint/2010/main" val="2637958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4071DD-D1ED-4494-BAB0-E44D84460558}"/>
              </a:ext>
            </a:extLst>
          </p:cNvPr>
          <p:cNvSpPr>
            <a:spLocks noGrp="1"/>
          </p:cNvSpPr>
          <p:nvPr>
            <p:ph type="title"/>
          </p:nvPr>
        </p:nvSpPr>
        <p:spPr>
          <a:xfrm>
            <a:off x="1077080" y="2351318"/>
            <a:ext cx="11894776" cy="1325563"/>
          </a:xfrm>
        </p:spPr>
        <p:txBody>
          <a:bodyPr rtlCol="0">
            <a:noAutofit/>
          </a:bodyPr>
          <a:lstStyle/>
          <a:p>
            <a:pPr algn="l">
              <a:buFont typeface="+mj-lt"/>
              <a:buAutoNum type="arabicPeriod"/>
            </a:pPr>
            <a:r>
              <a:rPr lang="fr-FR" sz="2800" i="0" dirty="0">
                <a:solidFill>
                  <a:srgbClr val="D1D5DB"/>
                </a:solidFill>
                <a:effectLst/>
                <a:latin typeface="Söhne"/>
              </a:rPr>
              <a:t>Introduction</a:t>
            </a:r>
            <a:br>
              <a:rPr lang="fr-FR" sz="1800" b="0" i="0" dirty="0">
                <a:solidFill>
                  <a:srgbClr val="D1D5DB"/>
                </a:solidFill>
                <a:effectLst/>
                <a:latin typeface="Söhne"/>
              </a:rPr>
            </a:br>
            <a:r>
              <a:rPr lang="fr-FR" sz="1800" b="0" i="0" dirty="0">
                <a:solidFill>
                  <a:srgbClr val="D1D5DB"/>
                </a:solidFill>
                <a:effectLst/>
                <a:latin typeface="Söhne"/>
              </a:rPr>
              <a:t>Contexte et objectif du projet</a:t>
            </a:r>
            <a:br>
              <a:rPr lang="fr-FR" sz="1800" b="0" i="0" dirty="0">
                <a:solidFill>
                  <a:srgbClr val="D1D5DB"/>
                </a:solidFill>
                <a:effectLst/>
                <a:latin typeface="Söhne"/>
              </a:rPr>
            </a:br>
            <a:r>
              <a:rPr lang="fr-FR" sz="1800" b="0" i="0" dirty="0">
                <a:solidFill>
                  <a:srgbClr val="D1D5DB"/>
                </a:solidFill>
                <a:effectLst/>
                <a:latin typeface="Söhne"/>
              </a:rPr>
              <a:t>Méthodologie Agile Scrum adoptée</a:t>
            </a:r>
            <a:br>
              <a:rPr lang="fr-FR" sz="1800" b="0" i="0" dirty="0">
                <a:solidFill>
                  <a:srgbClr val="D1D5DB"/>
                </a:solidFill>
                <a:effectLst/>
                <a:latin typeface="Söhne"/>
              </a:rPr>
            </a:br>
            <a:r>
              <a:rPr lang="fr-FR" sz="2800" dirty="0">
                <a:solidFill>
                  <a:srgbClr val="D1D5DB"/>
                </a:solidFill>
                <a:latin typeface="Söhne"/>
              </a:rPr>
              <a:t>2.Étude Préalable</a:t>
            </a:r>
            <a:br>
              <a:rPr lang="fr-FR" sz="1800" b="0" i="0" dirty="0">
                <a:solidFill>
                  <a:srgbClr val="D1D5DB"/>
                </a:solidFill>
                <a:effectLst/>
                <a:latin typeface="Söhne"/>
              </a:rPr>
            </a:br>
            <a:r>
              <a:rPr lang="fr-FR" sz="1800" b="0" i="0" dirty="0">
                <a:solidFill>
                  <a:srgbClr val="D1D5DB"/>
                </a:solidFill>
                <a:effectLst/>
                <a:latin typeface="Söhne"/>
              </a:rPr>
              <a:t>Présentation du projet</a:t>
            </a:r>
            <a:br>
              <a:rPr lang="fr-FR" sz="1800" b="0" i="0" dirty="0">
                <a:solidFill>
                  <a:srgbClr val="D1D5DB"/>
                </a:solidFill>
                <a:effectLst/>
                <a:latin typeface="Söhne"/>
              </a:rPr>
            </a:br>
            <a:r>
              <a:rPr lang="fr-FR" sz="1800" b="0" i="0" dirty="0">
                <a:solidFill>
                  <a:srgbClr val="D1D5DB"/>
                </a:solidFill>
                <a:effectLst/>
                <a:latin typeface="Söhne"/>
              </a:rPr>
              <a:t>Analyse critique de l'existant</a:t>
            </a:r>
            <a:br>
              <a:rPr lang="fr-FR" sz="1800" b="0" i="0" dirty="0">
                <a:solidFill>
                  <a:srgbClr val="D1D5DB"/>
                </a:solidFill>
                <a:effectLst/>
                <a:latin typeface="Söhne"/>
              </a:rPr>
            </a:br>
            <a:r>
              <a:rPr lang="fr-FR" sz="1800" b="0" i="0" dirty="0">
                <a:solidFill>
                  <a:srgbClr val="D1D5DB"/>
                </a:solidFill>
                <a:effectLst/>
                <a:latin typeface="Söhne"/>
              </a:rPr>
              <a:t>Solution proposée</a:t>
            </a:r>
            <a:br>
              <a:rPr lang="fr-FR" sz="1800" b="0" i="0" dirty="0">
                <a:solidFill>
                  <a:srgbClr val="D1D5DB"/>
                </a:solidFill>
                <a:effectLst/>
                <a:latin typeface="Söhne"/>
              </a:rPr>
            </a:br>
            <a:r>
              <a:rPr lang="fr-FR" sz="1800" b="0" i="0" dirty="0">
                <a:solidFill>
                  <a:srgbClr val="D1D5DB"/>
                </a:solidFill>
                <a:effectLst/>
                <a:latin typeface="Söhne"/>
              </a:rPr>
              <a:t>Méthodologie Agile Scrum</a:t>
            </a:r>
            <a:br>
              <a:rPr lang="fr-FR" sz="1800" b="0" i="0" dirty="0">
                <a:solidFill>
                  <a:srgbClr val="D1D5DB"/>
                </a:solidFill>
                <a:effectLst/>
                <a:latin typeface="Söhne"/>
              </a:rPr>
            </a:br>
            <a:r>
              <a:rPr lang="fr-FR" sz="1800" b="0" i="0" dirty="0">
                <a:solidFill>
                  <a:srgbClr val="D1D5DB"/>
                </a:solidFill>
                <a:effectLst/>
                <a:latin typeface="Söhne"/>
              </a:rPr>
              <a:t>Technologie et outils utilisés</a:t>
            </a:r>
            <a:br>
              <a:rPr lang="fr-FR" sz="1800" b="0" i="0" dirty="0">
                <a:solidFill>
                  <a:srgbClr val="D1D5DB"/>
                </a:solidFill>
                <a:effectLst/>
                <a:latin typeface="Söhne"/>
              </a:rPr>
            </a:br>
            <a:r>
              <a:rPr lang="fr-FR" sz="1800" b="0" i="0" dirty="0">
                <a:solidFill>
                  <a:srgbClr val="D1D5DB"/>
                </a:solidFill>
                <a:effectLst/>
                <a:latin typeface="Söhne"/>
              </a:rPr>
              <a:t>Architecture de l'application</a:t>
            </a:r>
            <a:br>
              <a:rPr lang="fr-FR" sz="1800" b="0" i="0" dirty="0">
                <a:solidFill>
                  <a:srgbClr val="D1D5DB"/>
                </a:solidFill>
                <a:effectLst/>
                <a:latin typeface="Söhne"/>
              </a:rPr>
            </a:br>
            <a:r>
              <a:rPr lang="fr-FR" sz="2800" dirty="0">
                <a:solidFill>
                  <a:srgbClr val="D1D5DB"/>
                </a:solidFill>
                <a:latin typeface="Söhne"/>
              </a:rPr>
              <a:t>3.Planification de </a:t>
            </a:r>
            <a:r>
              <a:rPr lang="fr-FR" sz="2800" dirty="0" err="1">
                <a:solidFill>
                  <a:srgbClr val="D1D5DB"/>
                </a:solidFill>
                <a:latin typeface="Söhne"/>
              </a:rPr>
              <a:t>backlog</a:t>
            </a:r>
            <a:r>
              <a:rPr lang="fr-FR" sz="2800" dirty="0">
                <a:solidFill>
                  <a:srgbClr val="D1D5DB"/>
                </a:solidFill>
                <a:latin typeface="Söhne"/>
              </a:rPr>
              <a:t> produit</a:t>
            </a:r>
            <a:br>
              <a:rPr lang="fr-FR" sz="1800" b="0" i="0" dirty="0">
                <a:solidFill>
                  <a:srgbClr val="D1D5DB"/>
                </a:solidFill>
                <a:effectLst/>
                <a:latin typeface="Söhne"/>
              </a:rPr>
            </a:br>
            <a:r>
              <a:rPr lang="fr-FR" sz="1800" b="0" i="0" dirty="0">
                <a:solidFill>
                  <a:srgbClr val="D1D5DB"/>
                </a:solidFill>
                <a:effectLst/>
                <a:latin typeface="Söhne"/>
              </a:rPr>
              <a:t>Définition du </a:t>
            </a:r>
            <a:r>
              <a:rPr lang="fr-FR" sz="1800" b="0" i="0" dirty="0" err="1">
                <a:solidFill>
                  <a:srgbClr val="D1D5DB"/>
                </a:solidFill>
                <a:effectLst/>
                <a:latin typeface="Söhne"/>
              </a:rPr>
              <a:t>backlog</a:t>
            </a:r>
            <a:r>
              <a:rPr lang="fr-FR" sz="1800" b="0" i="0" dirty="0">
                <a:solidFill>
                  <a:srgbClr val="D1D5DB"/>
                </a:solidFill>
                <a:effectLst/>
                <a:latin typeface="Söhne"/>
              </a:rPr>
              <a:t> produit</a:t>
            </a:r>
            <a:br>
              <a:rPr lang="fr-FR" sz="1800" b="0" i="0" dirty="0">
                <a:solidFill>
                  <a:srgbClr val="D1D5DB"/>
                </a:solidFill>
                <a:effectLst/>
                <a:latin typeface="Söhne"/>
              </a:rPr>
            </a:br>
            <a:r>
              <a:rPr lang="fr-FR" sz="1800" b="0" i="0" dirty="0">
                <a:solidFill>
                  <a:srgbClr val="D1D5DB"/>
                </a:solidFill>
                <a:effectLst/>
                <a:latin typeface="Söhne"/>
              </a:rPr>
              <a:t>Organisation des sprints</a:t>
            </a:r>
            <a:br>
              <a:rPr lang="fr-FR" sz="1800" b="0" i="0" dirty="0">
                <a:solidFill>
                  <a:srgbClr val="D1D5DB"/>
                </a:solidFill>
                <a:effectLst/>
                <a:latin typeface="Söhne"/>
              </a:rPr>
            </a:br>
            <a:r>
              <a:rPr lang="fr-FR" sz="1800" b="0" i="0" dirty="0">
                <a:solidFill>
                  <a:srgbClr val="D1D5DB"/>
                </a:solidFill>
                <a:effectLst/>
                <a:latin typeface="Söhne"/>
              </a:rPr>
              <a:t>Sprint 1 : [objectifs et résultats]</a:t>
            </a:r>
            <a:br>
              <a:rPr lang="fr-FR" sz="1800" b="0" i="0" dirty="0">
                <a:solidFill>
                  <a:srgbClr val="D1D5DB"/>
                </a:solidFill>
                <a:effectLst/>
                <a:latin typeface="Söhne"/>
              </a:rPr>
            </a:br>
            <a:r>
              <a:rPr lang="fr-FR" sz="1800" b="0" i="0" dirty="0">
                <a:solidFill>
                  <a:srgbClr val="D1D5DB"/>
                </a:solidFill>
                <a:effectLst/>
                <a:latin typeface="Söhne"/>
              </a:rPr>
              <a:t>Sprint 2 : [objectifs et résultats]</a:t>
            </a:r>
            <a:br>
              <a:rPr lang="fr-FR" sz="1800" b="0" i="0" dirty="0">
                <a:solidFill>
                  <a:srgbClr val="D1D5DB"/>
                </a:solidFill>
                <a:effectLst/>
                <a:latin typeface="Söhne"/>
              </a:rPr>
            </a:br>
            <a:r>
              <a:rPr lang="fr-FR" sz="1800" b="0" i="0" dirty="0">
                <a:solidFill>
                  <a:srgbClr val="D1D5DB"/>
                </a:solidFill>
                <a:effectLst/>
                <a:latin typeface="Söhne"/>
              </a:rPr>
              <a:t>Sprint 3 : [objectifs et résultats]</a:t>
            </a:r>
            <a:br>
              <a:rPr lang="fr-FR" sz="1800" b="0" i="0" dirty="0">
                <a:solidFill>
                  <a:srgbClr val="D1D5DB"/>
                </a:solidFill>
                <a:effectLst/>
                <a:latin typeface="Söhne"/>
              </a:rPr>
            </a:br>
            <a:r>
              <a:rPr lang="fr-FR" sz="2800" dirty="0">
                <a:solidFill>
                  <a:srgbClr val="D1D5DB"/>
                </a:solidFill>
                <a:latin typeface="Söhne"/>
              </a:rPr>
              <a:t>4.Conclusion Générale</a:t>
            </a:r>
            <a:br>
              <a:rPr lang="fr-FR" sz="1800" b="0" i="0" dirty="0">
                <a:solidFill>
                  <a:srgbClr val="D1D5DB"/>
                </a:solidFill>
                <a:effectLst/>
                <a:latin typeface="Söhne"/>
              </a:rPr>
            </a:br>
            <a:r>
              <a:rPr lang="fr-FR" sz="1800" b="0" i="0" dirty="0">
                <a:solidFill>
                  <a:srgbClr val="D1D5DB"/>
                </a:solidFill>
                <a:effectLst/>
                <a:latin typeface="Söhne"/>
              </a:rPr>
              <a:t>Bilan global du projet</a:t>
            </a:r>
            <a:br>
              <a:rPr lang="fr-FR" sz="1800" b="0" i="0" dirty="0">
                <a:solidFill>
                  <a:srgbClr val="D1D5DB"/>
                </a:solidFill>
                <a:effectLst/>
                <a:latin typeface="Söhne"/>
              </a:rPr>
            </a:br>
            <a:r>
              <a:rPr lang="fr-FR" sz="1800" b="0" i="0" dirty="0">
                <a:solidFill>
                  <a:srgbClr val="D1D5DB"/>
                </a:solidFill>
                <a:effectLst/>
                <a:latin typeface="Söhne"/>
              </a:rPr>
              <a:t>Réussites et enseignements tirés</a:t>
            </a:r>
            <a:br>
              <a:rPr lang="fr-FR" sz="1800" b="0" i="0" dirty="0">
                <a:solidFill>
                  <a:srgbClr val="D1D5DB"/>
                </a:solidFill>
                <a:effectLst/>
                <a:latin typeface="Söhne"/>
              </a:rPr>
            </a:br>
            <a:r>
              <a:rPr lang="fr-FR" sz="1800" b="0" i="0" dirty="0">
                <a:solidFill>
                  <a:srgbClr val="D1D5DB"/>
                </a:solidFill>
                <a:effectLst/>
                <a:latin typeface="Söhne"/>
              </a:rPr>
              <a:t>Recommandations pour de futurs développements</a:t>
            </a:r>
          </a:p>
        </p:txBody>
      </p:sp>
      <p:sp>
        <p:nvSpPr>
          <p:cNvPr id="7" name="Espace réservé du pied de page 6">
            <a:extLst>
              <a:ext uri="{FF2B5EF4-FFF2-40B4-BE49-F238E27FC236}">
                <a16:creationId xmlns:a16="http://schemas.microsoft.com/office/drawing/2014/main" id="{01088409-0EAA-441A-9E25-8CC3324ED156}"/>
              </a:ext>
            </a:extLst>
          </p:cNvPr>
          <p:cNvSpPr>
            <a:spLocks noGrp="1"/>
          </p:cNvSpPr>
          <p:nvPr>
            <p:ph type="ftr" sz="quarter" idx="11"/>
          </p:nvPr>
        </p:nvSpPr>
        <p:spPr/>
        <p:txBody>
          <a:bodyPr rtlCol="0"/>
          <a:lstStyle/>
          <a:p>
            <a:pPr rtl="0"/>
            <a:r>
              <a:rPr lang="en-US" b="0" i="0" dirty="0">
                <a:solidFill>
                  <a:srgbClr val="ECECF1"/>
                </a:solidFill>
                <a:effectLst/>
                <a:latin typeface="Söhne"/>
              </a:rPr>
              <a:t>BUDGET MANAGER</a:t>
            </a:r>
            <a:endParaRPr lang="fr-FR" dirty="0"/>
          </a:p>
        </p:txBody>
      </p:sp>
      <p:sp>
        <p:nvSpPr>
          <p:cNvPr id="8" name="Espace réservé du numéro de diapositive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rtlCol="0"/>
          <a:lstStyle/>
          <a:p>
            <a:pPr rtl="0"/>
            <a:fld id="{95CBEC59-7FF9-4688-98DF-89832A0C9025}" type="slidenum">
              <a:rPr lang="fr-FR" smtClean="0"/>
              <a:pPr rtl="0"/>
              <a:t>3</a:t>
            </a:fld>
            <a:endParaRPr lang="fr-FR"/>
          </a:p>
        </p:txBody>
      </p:sp>
      <p:sp>
        <p:nvSpPr>
          <p:cNvPr id="9" name="Espace réservé du texte 8">
            <a:extLst>
              <a:ext uri="{FF2B5EF4-FFF2-40B4-BE49-F238E27FC236}">
                <a16:creationId xmlns:a16="http://schemas.microsoft.com/office/drawing/2014/main" id="{8527968E-142A-49A3-8ED6-285EDE03F378}"/>
              </a:ext>
            </a:extLst>
          </p:cNvPr>
          <p:cNvSpPr>
            <a:spLocks noGrp="1"/>
          </p:cNvSpPr>
          <p:nvPr>
            <p:ph type="body" sz="quarter" idx="14"/>
          </p:nvPr>
        </p:nvSpPr>
        <p:spPr/>
        <p:txBody>
          <a:bodyPr rtlCol="0"/>
          <a:lstStyle/>
          <a:p>
            <a:pPr rtl="0"/>
            <a:r>
              <a:rPr lang="fr-FR" dirty="0"/>
              <a:t>2023</a:t>
            </a:r>
          </a:p>
        </p:txBody>
      </p:sp>
    </p:spTree>
    <p:extLst>
      <p:ext uri="{BB962C8B-B14F-4D97-AF65-F5344CB8AC3E}">
        <p14:creationId xmlns:p14="http://schemas.microsoft.com/office/powerpoint/2010/main" val="1307164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16417046-E8D4-4851-862C-0BF84D8D122B}"/>
              </a:ext>
            </a:extLst>
          </p:cNvPr>
          <p:cNvSpPr>
            <a:spLocks noGrp="1"/>
          </p:cNvSpPr>
          <p:nvPr>
            <p:ph type="ftr" sz="quarter" idx="11"/>
          </p:nvPr>
        </p:nvSpPr>
        <p:spPr/>
        <p:txBody>
          <a:bodyPr rtlCol="0"/>
          <a:lstStyle/>
          <a:p>
            <a:pPr rtl="0"/>
            <a:r>
              <a:rPr lang="en-US" dirty="0"/>
              <a:t>BUDGET MANAGER</a:t>
            </a:r>
            <a:endParaRPr lang="fr-FR" dirty="0"/>
          </a:p>
        </p:txBody>
      </p:sp>
      <p:sp>
        <p:nvSpPr>
          <p:cNvPr id="5" name="Espace réservé du numéro de diapositive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rtlCol="0"/>
          <a:lstStyle/>
          <a:p>
            <a:pPr rtl="0"/>
            <a:fld id="{95CBEC59-7FF9-4688-98DF-89832A0C9025}" type="slidenum">
              <a:rPr lang="fr-FR" smtClean="0"/>
              <a:t>4</a:t>
            </a:fld>
            <a:endParaRPr lang="fr-FR"/>
          </a:p>
        </p:txBody>
      </p:sp>
      <p:sp>
        <p:nvSpPr>
          <p:cNvPr id="6" name="Sous-titre 5">
            <a:extLst>
              <a:ext uri="{FF2B5EF4-FFF2-40B4-BE49-F238E27FC236}">
                <a16:creationId xmlns:a16="http://schemas.microsoft.com/office/drawing/2014/main" id="{09278663-6DFB-48C5-B58E-9F7560421BA7}"/>
              </a:ext>
            </a:extLst>
          </p:cNvPr>
          <p:cNvSpPr>
            <a:spLocks noGrp="1"/>
          </p:cNvSpPr>
          <p:nvPr>
            <p:ph type="subTitle" idx="13"/>
          </p:nvPr>
        </p:nvSpPr>
        <p:spPr>
          <a:xfrm>
            <a:off x="245661" y="3279798"/>
            <a:ext cx="5850340" cy="2907739"/>
          </a:xfrm>
        </p:spPr>
        <p:txBody>
          <a:bodyPr rtlCol="0">
            <a:normAutofit/>
          </a:bodyPr>
          <a:lstStyle/>
          <a:p>
            <a:pPr marL="342900" indent="-342900" rtl="0">
              <a:buFont typeface="Arial" panose="020B0604020202020204" pitchFamily="34" charset="0"/>
              <a:buChar char="•"/>
            </a:pPr>
            <a:endParaRPr lang="fr-FR" sz="2800" dirty="0"/>
          </a:p>
        </p:txBody>
      </p:sp>
      <p:pic>
        <p:nvPicPr>
          <p:cNvPr id="10" name="Espace réservé du contenu 9">
            <a:extLst>
              <a:ext uri="{FF2B5EF4-FFF2-40B4-BE49-F238E27FC236}">
                <a16:creationId xmlns:a16="http://schemas.microsoft.com/office/drawing/2014/main" id="{C3186469-B120-A0D8-2F50-E9A779621A8A}"/>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rcRect/>
          <a:stretch/>
        </p:blipFill>
        <p:spPr>
          <a:xfrm>
            <a:off x="6951663" y="2185988"/>
            <a:ext cx="4286250" cy="3028950"/>
          </a:xfrm>
        </p:spPr>
      </p:pic>
      <p:sp>
        <p:nvSpPr>
          <p:cNvPr id="13" name="Titre 12">
            <a:extLst>
              <a:ext uri="{FF2B5EF4-FFF2-40B4-BE49-F238E27FC236}">
                <a16:creationId xmlns:a16="http://schemas.microsoft.com/office/drawing/2014/main" id="{7FC61192-7518-9840-0F63-8690B3005E79}"/>
              </a:ext>
            </a:extLst>
          </p:cNvPr>
          <p:cNvSpPr>
            <a:spLocks noGrp="1"/>
          </p:cNvSpPr>
          <p:nvPr>
            <p:ph type="title"/>
          </p:nvPr>
        </p:nvSpPr>
        <p:spPr/>
        <p:txBody>
          <a:bodyPr/>
          <a:lstStyle/>
          <a:p>
            <a:r>
              <a:rPr lang="en-US" dirty="0"/>
              <a:t>I. Introduction</a:t>
            </a:r>
            <a:endParaRPr lang="fr-FR" dirty="0"/>
          </a:p>
        </p:txBody>
      </p:sp>
    </p:spTree>
    <p:extLst>
      <p:ext uri="{BB962C8B-B14F-4D97-AF65-F5344CB8AC3E}">
        <p14:creationId xmlns:p14="http://schemas.microsoft.com/office/powerpoint/2010/main" val="1857604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4071DD-D1ED-4494-BAB0-E44D84460558}"/>
              </a:ext>
            </a:extLst>
          </p:cNvPr>
          <p:cNvSpPr>
            <a:spLocks noGrp="1"/>
          </p:cNvSpPr>
          <p:nvPr>
            <p:ph type="title"/>
          </p:nvPr>
        </p:nvSpPr>
        <p:spPr>
          <a:xfrm>
            <a:off x="148612" y="2351318"/>
            <a:ext cx="11894776" cy="1325563"/>
          </a:xfrm>
        </p:spPr>
        <p:txBody>
          <a:bodyPr rtlCol="0"/>
          <a:lstStyle/>
          <a:p>
            <a:pPr rtl="0"/>
            <a:r>
              <a:rPr lang="en-US" dirty="0"/>
              <a:t>II. Étude </a:t>
            </a:r>
            <a:r>
              <a:rPr lang="en-US" dirty="0" err="1"/>
              <a:t>Préalable</a:t>
            </a:r>
            <a:endParaRPr lang="fr-FR" dirty="0"/>
          </a:p>
        </p:txBody>
      </p:sp>
      <p:sp>
        <p:nvSpPr>
          <p:cNvPr id="7" name="Espace réservé du pied de page 6">
            <a:extLst>
              <a:ext uri="{FF2B5EF4-FFF2-40B4-BE49-F238E27FC236}">
                <a16:creationId xmlns:a16="http://schemas.microsoft.com/office/drawing/2014/main" id="{01088409-0EAA-441A-9E25-8CC3324ED156}"/>
              </a:ext>
            </a:extLst>
          </p:cNvPr>
          <p:cNvSpPr>
            <a:spLocks noGrp="1"/>
          </p:cNvSpPr>
          <p:nvPr>
            <p:ph type="ftr" sz="quarter" idx="11"/>
          </p:nvPr>
        </p:nvSpPr>
        <p:spPr/>
        <p:txBody>
          <a:bodyPr rtlCol="0"/>
          <a:lstStyle/>
          <a:p>
            <a:pPr rtl="0"/>
            <a:r>
              <a:rPr lang="en-US" b="0" i="0" dirty="0">
                <a:solidFill>
                  <a:srgbClr val="ECECF1"/>
                </a:solidFill>
                <a:effectLst/>
                <a:latin typeface="Söhne"/>
              </a:rPr>
              <a:t>BUDGET MANAGER</a:t>
            </a:r>
            <a:endParaRPr lang="fr-FR" dirty="0"/>
          </a:p>
        </p:txBody>
      </p:sp>
      <p:sp>
        <p:nvSpPr>
          <p:cNvPr id="8" name="Espace réservé du numéro de diapositive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rtlCol="0"/>
          <a:lstStyle/>
          <a:p>
            <a:pPr rtl="0"/>
            <a:fld id="{95CBEC59-7FF9-4688-98DF-89832A0C9025}" type="slidenum">
              <a:rPr lang="fr-FR" smtClean="0"/>
              <a:pPr rtl="0"/>
              <a:t>5</a:t>
            </a:fld>
            <a:endParaRPr lang="fr-FR"/>
          </a:p>
        </p:txBody>
      </p:sp>
      <p:sp>
        <p:nvSpPr>
          <p:cNvPr id="9" name="Espace réservé du texte 8">
            <a:extLst>
              <a:ext uri="{FF2B5EF4-FFF2-40B4-BE49-F238E27FC236}">
                <a16:creationId xmlns:a16="http://schemas.microsoft.com/office/drawing/2014/main" id="{8527968E-142A-49A3-8ED6-285EDE03F378}"/>
              </a:ext>
            </a:extLst>
          </p:cNvPr>
          <p:cNvSpPr>
            <a:spLocks noGrp="1"/>
          </p:cNvSpPr>
          <p:nvPr>
            <p:ph type="body" sz="quarter" idx="14"/>
          </p:nvPr>
        </p:nvSpPr>
        <p:spPr/>
        <p:txBody>
          <a:bodyPr rtlCol="0"/>
          <a:lstStyle/>
          <a:p>
            <a:pPr rtl="0"/>
            <a:r>
              <a:rPr lang="fr-FR" dirty="0"/>
              <a:t>2023</a:t>
            </a:r>
          </a:p>
        </p:txBody>
      </p:sp>
    </p:spTree>
    <p:extLst>
      <p:ext uri="{BB962C8B-B14F-4D97-AF65-F5344CB8AC3E}">
        <p14:creationId xmlns:p14="http://schemas.microsoft.com/office/powerpoint/2010/main" val="851466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AC75E2-C7E9-4CDE-A3E7-DB7E770B97E4}"/>
              </a:ext>
            </a:extLst>
          </p:cNvPr>
          <p:cNvSpPr>
            <a:spLocks noGrp="1"/>
          </p:cNvSpPr>
          <p:nvPr>
            <p:ph type="title"/>
          </p:nvPr>
        </p:nvSpPr>
        <p:spPr>
          <a:xfrm>
            <a:off x="1527519" y="1700327"/>
            <a:ext cx="5084296" cy="1536580"/>
          </a:xfrm>
        </p:spPr>
        <p:txBody>
          <a:bodyPr rtlCol="0"/>
          <a:lstStyle/>
          <a:p>
            <a:pPr rtl="0"/>
            <a:r>
              <a:rPr lang="en-US" dirty="0"/>
              <a:t>II. Étude </a:t>
            </a:r>
            <a:r>
              <a:rPr lang="en-US" dirty="0" err="1"/>
              <a:t>Préalable</a:t>
            </a:r>
            <a:endParaRPr lang="fr-FR" dirty="0"/>
          </a:p>
        </p:txBody>
      </p:sp>
      <p:sp>
        <p:nvSpPr>
          <p:cNvPr id="4" name="Espace réservé du pied de page 3">
            <a:extLst>
              <a:ext uri="{FF2B5EF4-FFF2-40B4-BE49-F238E27FC236}">
                <a16:creationId xmlns:a16="http://schemas.microsoft.com/office/drawing/2014/main" id="{16417046-E8D4-4851-862C-0BF84D8D122B}"/>
              </a:ext>
            </a:extLst>
          </p:cNvPr>
          <p:cNvSpPr>
            <a:spLocks noGrp="1"/>
          </p:cNvSpPr>
          <p:nvPr>
            <p:ph type="ftr" sz="quarter" idx="11"/>
          </p:nvPr>
        </p:nvSpPr>
        <p:spPr/>
        <p:txBody>
          <a:bodyPr rtlCol="0"/>
          <a:lstStyle/>
          <a:p>
            <a:pPr rtl="0"/>
            <a:r>
              <a:rPr lang="en-US" dirty="0"/>
              <a:t>BUDGET MANAGER</a:t>
            </a:r>
            <a:endParaRPr lang="fr-FR" dirty="0"/>
          </a:p>
        </p:txBody>
      </p:sp>
      <p:sp>
        <p:nvSpPr>
          <p:cNvPr id="5" name="Espace réservé du numéro de diapositive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rtlCol="0"/>
          <a:lstStyle/>
          <a:p>
            <a:pPr rtl="0"/>
            <a:fld id="{95CBEC59-7FF9-4688-98DF-89832A0C9025}" type="slidenum">
              <a:rPr lang="fr-FR" smtClean="0"/>
              <a:t>6</a:t>
            </a:fld>
            <a:endParaRPr lang="fr-FR"/>
          </a:p>
        </p:txBody>
      </p:sp>
      <p:sp>
        <p:nvSpPr>
          <p:cNvPr id="6" name="Sous-titre 5">
            <a:extLst>
              <a:ext uri="{FF2B5EF4-FFF2-40B4-BE49-F238E27FC236}">
                <a16:creationId xmlns:a16="http://schemas.microsoft.com/office/drawing/2014/main" id="{09278663-6DFB-48C5-B58E-9F7560421BA7}"/>
              </a:ext>
            </a:extLst>
          </p:cNvPr>
          <p:cNvSpPr>
            <a:spLocks noGrp="1"/>
          </p:cNvSpPr>
          <p:nvPr>
            <p:ph type="subTitle" idx="13"/>
          </p:nvPr>
        </p:nvSpPr>
        <p:spPr>
          <a:xfrm>
            <a:off x="245661" y="3279798"/>
            <a:ext cx="5850340" cy="2907739"/>
          </a:xfrm>
        </p:spPr>
        <p:txBody>
          <a:bodyPr rtlCol="0">
            <a:normAutofit/>
          </a:bodyPr>
          <a:lstStyle/>
          <a:p>
            <a:pPr marL="342900" indent="-342900" rtl="0">
              <a:buFont typeface="Arial" panose="020B0604020202020204" pitchFamily="34" charset="0"/>
              <a:buChar char="•"/>
            </a:pPr>
            <a:endParaRPr lang="fr-FR" sz="2800" dirty="0"/>
          </a:p>
        </p:txBody>
      </p:sp>
      <p:pic>
        <p:nvPicPr>
          <p:cNvPr id="10" name="Espace réservé du contenu 9">
            <a:extLst>
              <a:ext uri="{FF2B5EF4-FFF2-40B4-BE49-F238E27FC236}">
                <a16:creationId xmlns:a16="http://schemas.microsoft.com/office/drawing/2014/main" id="{EFBB42C1-C4B5-8828-628B-DBF336C5D028}"/>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6913563" y="2294027"/>
            <a:ext cx="4362450" cy="2812871"/>
          </a:xfrm>
        </p:spPr>
      </p:pic>
    </p:spTree>
    <p:extLst>
      <p:ext uri="{BB962C8B-B14F-4D97-AF65-F5344CB8AC3E}">
        <p14:creationId xmlns:p14="http://schemas.microsoft.com/office/powerpoint/2010/main" val="1372925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4071DD-D1ED-4494-BAB0-E44D84460558}"/>
              </a:ext>
            </a:extLst>
          </p:cNvPr>
          <p:cNvSpPr>
            <a:spLocks noGrp="1"/>
          </p:cNvSpPr>
          <p:nvPr>
            <p:ph type="title"/>
          </p:nvPr>
        </p:nvSpPr>
        <p:spPr>
          <a:xfrm>
            <a:off x="148612" y="2351318"/>
            <a:ext cx="11894776" cy="1325563"/>
          </a:xfrm>
        </p:spPr>
        <p:txBody>
          <a:bodyPr rtlCol="0"/>
          <a:lstStyle/>
          <a:p>
            <a:pPr rtl="0"/>
            <a:r>
              <a:rPr lang="en-US" dirty="0"/>
              <a:t>III. Planification de backlog </a:t>
            </a:r>
            <a:r>
              <a:rPr lang="en-US" dirty="0" err="1"/>
              <a:t>produit</a:t>
            </a:r>
            <a:endParaRPr lang="en-US" dirty="0"/>
          </a:p>
        </p:txBody>
      </p:sp>
      <p:sp>
        <p:nvSpPr>
          <p:cNvPr id="7" name="Espace réservé du pied de page 6">
            <a:extLst>
              <a:ext uri="{FF2B5EF4-FFF2-40B4-BE49-F238E27FC236}">
                <a16:creationId xmlns:a16="http://schemas.microsoft.com/office/drawing/2014/main" id="{01088409-0EAA-441A-9E25-8CC3324ED156}"/>
              </a:ext>
            </a:extLst>
          </p:cNvPr>
          <p:cNvSpPr>
            <a:spLocks noGrp="1"/>
          </p:cNvSpPr>
          <p:nvPr>
            <p:ph type="ftr" sz="quarter" idx="11"/>
          </p:nvPr>
        </p:nvSpPr>
        <p:spPr/>
        <p:txBody>
          <a:bodyPr rtlCol="0"/>
          <a:lstStyle/>
          <a:p>
            <a:pPr rtl="0"/>
            <a:r>
              <a:rPr lang="en-US" b="0" i="0" dirty="0">
                <a:solidFill>
                  <a:srgbClr val="ECECF1"/>
                </a:solidFill>
                <a:effectLst/>
                <a:latin typeface="Söhne"/>
              </a:rPr>
              <a:t>BUDGET MANAGER</a:t>
            </a:r>
            <a:endParaRPr lang="fr-FR" dirty="0"/>
          </a:p>
        </p:txBody>
      </p:sp>
      <p:sp>
        <p:nvSpPr>
          <p:cNvPr id="8" name="Espace réservé du numéro de diapositive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rtlCol="0"/>
          <a:lstStyle/>
          <a:p>
            <a:pPr rtl="0"/>
            <a:fld id="{95CBEC59-7FF9-4688-98DF-89832A0C9025}" type="slidenum">
              <a:rPr lang="fr-FR" smtClean="0"/>
              <a:pPr rtl="0"/>
              <a:t>7</a:t>
            </a:fld>
            <a:endParaRPr lang="fr-FR"/>
          </a:p>
        </p:txBody>
      </p:sp>
      <p:sp>
        <p:nvSpPr>
          <p:cNvPr id="9" name="Espace réservé du texte 8">
            <a:extLst>
              <a:ext uri="{FF2B5EF4-FFF2-40B4-BE49-F238E27FC236}">
                <a16:creationId xmlns:a16="http://schemas.microsoft.com/office/drawing/2014/main" id="{8527968E-142A-49A3-8ED6-285EDE03F378}"/>
              </a:ext>
            </a:extLst>
          </p:cNvPr>
          <p:cNvSpPr>
            <a:spLocks noGrp="1"/>
          </p:cNvSpPr>
          <p:nvPr>
            <p:ph type="body" sz="quarter" idx="14"/>
          </p:nvPr>
        </p:nvSpPr>
        <p:spPr/>
        <p:txBody>
          <a:bodyPr rtlCol="0"/>
          <a:lstStyle/>
          <a:p>
            <a:pPr rtl="0"/>
            <a:r>
              <a:rPr lang="fr-FR" dirty="0"/>
              <a:t>2023</a:t>
            </a:r>
          </a:p>
        </p:txBody>
      </p:sp>
    </p:spTree>
    <p:extLst>
      <p:ext uri="{BB962C8B-B14F-4D97-AF65-F5344CB8AC3E}">
        <p14:creationId xmlns:p14="http://schemas.microsoft.com/office/powerpoint/2010/main" val="2992468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AC75E2-C7E9-4CDE-A3E7-DB7E770B97E4}"/>
              </a:ext>
            </a:extLst>
          </p:cNvPr>
          <p:cNvSpPr>
            <a:spLocks noGrp="1"/>
          </p:cNvSpPr>
          <p:nvPr>
            <p:ph type="title"/>
          </p:nvPr>
        </p:nvSpPr>
        <p:spPr>
          <a:xfrm>
            <a:off x="1527519" y="1700327"/>
            <a:ext cx="4568481" cy="1536580"/>
          </a:xfrm>
        </p:spPr>
        <p:txBody>
          <a:bodyPr rtlCol="0">
            <a:normAutofit fontScale="90000"/>
          </a:bodyPr>
          <a:lstStyle/>
          <a:p>
            <a:pPr rtl="0"/>
            <a:r>
              <a:rPr lang="en-US" dirty="0"/>
              <a:t>III. Planification de backlog </a:t>
            </a:r>
            <a:r>
              <a:rPr lang="en-US" dirty="0" err="1"/>
              <a:t>produit</a:t>
            </a:r>
            <a:endParaRPr lang="fr-FR" dirty="0"/>
          </a:p>
        </p:txBody>
      </p:sp>
      <p:sp>
        <p:nvSpPr>
          <p:cNvPr id="4" name="Espace réservé du pied de page 3">
            <a:extLst>
              <a:ext uri="{FF2B5EF4-FFF2-40B4-BE49-F238E27FC236}">
                <a16:creationId xmlns:a16="http://schemas.microsoft.com/office/drawing/2014/main" id="{16417046-E8D4-4851-862C-0BF84D8D122B}"/>
              </a:ext>
            </a:extLst>
          </p:cNvPr>
          <p:cNvSpPr>
            <a:spLocks noGrp="1"/>
          </p:cNvSpPr>
          <p:nvPr>
            <p:ph type="ftr" sz="quarter" idx="11"/>
          </p:nvPr>
        </p:nvSpPr>
        <p:spPr/>
        <p:txBody>
          <a:bodyPr rtlCol="0"/>
          <a:lstStyle/>
          <a:p>
            <a:pPr rtl="0"/>
            <a:r>
              <a:rPr lang="en-US" dirty="0"/>
              <a:t>BUDGET MANAGER</a:t>
            </a:r>
            <a:endParaRPr lang="fr-FR" dirty="0"/>
          </a:p>
        </p:txBody>
      </p:sp>
      <p:sp>
        <p:nvSpPr>
          <p:cNvPr id="5" name="Espace réservé du numéro de diapositive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rtlCol="0"/>
          <a:lstStyle/>
          <a:p>
            <a:pPr rtl="0"/>
            <a:fld id="{95CBEC59-7FF9-4688-98DF-89832A0C9025}" type="slidenum">
              <a:rPr lang="fr-FR" smtClean="0"/>
              <a:t>8</a:t>
            </a:fld>
            <a:endParaRPr lang="fr-FR"/>
          </a:p>
        </p:txBody>
      </p:sp>
      <p:sp>
        <p:nvSpPr>
          <p:cNvPr id="6" name="Sous-titre 5">
            <a:extLst>
              <a:ext uri="{FF2B5EF4-FFF2-40B4-BE49-F238E27FC236}">
                <a16:creationId xmlns:a16="http://schemas.microsoft.com/office/drawing/2014/main" id="{09278663-6DFB-48C5-B58E-9F7560421BA7}"/>
              </a:ext>
            </a:extLst>
          </p:cNvPr>
          <p:cNvSpPr>
            <a:spLocks noGrp="1"/>
          </p:cNvSpPr>
          <p:nvPr>
            <p:ph type="subTitle" idx="13"/>
          </p:nvPr>
        </p:nvSpPr>
        <p:spPr>
          <a:xfrm>
            <a:off x="245661" y="3279798"/>
            <a:ext cx="5850340" cy="2907739"/>
          </a:xfrm>
        </p:spPr>
        <p:txBody>
          <a:bodyPr rtlCol="0">
            <a:normAutofit/>
          </a:bodyPr>
          <a:lstStyle/>
          <a:p>
            <a:pPr marL="342900" indent="-342900" rtl="0">
              <a:buFont typeface="Arial" panose="020B0604020202020204" pitchFamily="34" charset="0"/>
              <a:buChar char="•"/>
            </a:pPr>
            <a:endParaRPr lang="fr-FR" sz="2800" dirty="0"/>
          </a:p>
        </p:txBody>
      </p:sp>
      <p:sp>
        <p:nvSpPr>
          <p:cNvPr id="7" name="Espace réservé du contenu 6">
            <a:extLst>
              <a:ext uri="{FF2B5EF4-FFF2-40B4-BE49-F238E27FC236}">
                <a16:creationId xmlns:a16="http://schemas.microsoft.com/office/drawing/2014/main" id="{4072E29D-53CD-D65B-2F80-F688B12B1B49}"/>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529986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4071DD-D1ED-4494-BAB0-E44D84460558}"/>
              </a:ext>
            </a:extLst>
          </p:cNvPr>
          <p:cNvSpPr>
            <a:spLocks noGrp="1"/>
          </p:cNvSpPr>
          <p:nvPr>
            <p:ph type="title"/>
          </p:nvPr>
        </p:nvSpPr>
        <p:spPr>
          <a:xfrm>
            <a:off x="148612" y="2351318"/>
            <a:ext cx="11894776" cy="1325563"/>
          </a:xfrm>
        </p:spPr>
        <p:txBody>
          <a:bodyPr rtlCol="0"/>
          <a:lstStyle/>
          <a:p>
            <a:pPr rtl="0"/>
            <a:r>
              <a:rPr lang="en-US" dirty="0"/>
              <a:t>IV. Solutions and Constraints</a:t>
            </a:r>
          </a:p>
        </p:txBody>
      </p:sp>
      <p:sp>
        <p:nvSpPr>
          <p:cNvPr id="7" name="Espace réservé du pied de page 6">
            <a:extLst>
              <a:ext uri="{FF2B5EF4-FFF2-40B4-BE49-F238E27FC236}">
                <a16:creationId xmlns:a16="http://schemas.microsoft.com/office/drawing/2014/main" id="{01088409-0EAA-441A-9E25-8CC3324ED156}"/>
              </a:ext>
            </a:extLst>
          </p:cNvPr>
          <p:cNvSpPr>
            <a:spLocks noGrp="1"/>
          </p:cNvSpPr>
          <p:nvPr>
            <p:ph type="ftr" sz="quarter" idx="11"/>
          </p:nvPr>
        </p:nvSpPr>
        <p:spPr/>
        <p:txBody>
          <a:bodyPr rtlCol="0"/>
          <a:lstStyle/>
          <a:p>
            <a:pPr rtl="0"/>
            <a:r>
              <a:rPr lang="en-US" b="0" i="0" dirty="0">
                <a:solidFill>
                  <a:srgbClr val="ECECF1"/>
                </a:solidFill>
                <a:effectLst/>
                <a:latin typeface="Söhne"/>
              </a:rPr>
              <a:t>BUDGET MANAGER</a:t>
            </a:r>
            <a:endParaRPr lang="fr-FR" dirty="0"/>
          </a:p>
        </p:txBody>
      </p:sp>
      <p:sp>
        <p:nvSpPr>
          <p:cNvPr id="8" name="Espace réservé du numéro de diapositive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rtlCol="0"/>
          <a:lstStyle/>
          <a:p>
            <a:pPr rtl="0"/>
            <a:fld id="{95CBEC59-7FF9-4688-98DF-89832A0C9025}" type="slidenum">
              <a:rPr lang="fr-FR" smtClean="0"/>
              <a:pPr rtl="0"/>
              <a:t>9</a:t>
            </a:fld>
            <a:endParaRPr lang="fr-FR"/>
          </a:p>
        </p:txBody>
      </p:sp>
      <p:sp>
        <p:nvSpPr>
          <p:cNvPr id="9" name="Espace réservé du texte 8">
            <a:extLst>
              <a:ext uri="{FF2B5EF4-FFF2-40B4-BE49-F238E27FC236}">
                <a16:creationId xmlns:a16="http://schemas.microsoft.com/office/drawing/2014/main" id="{8527968E-142A-49A3-8ED6-285EDE03F378}"/>
              </a:ext>
            </a:extLst>
          </p:cNvPr>
          <p:cNvSpPr>
            <a:spLocks noGrp="1"/>
          </p:cNvSpPr>
          <p:nvPr>
            <p:ph type="body" sz="quarter" idx="14"/>
          </p:nvPr>
        </p:nvSpPr>
        <p:spPr/>
        <p:txBody>
          <a:bodyPr rtlCol="0"/>
          <a:lstStyle/>
          <a:p>
            <a:pPr rtl="0"/>
            <a:r>
              <a:rPr lang="fr-FR" dirty="0"/>
              <a:t>2023</a:t>
            </a:r>
          </a:p>
        </p:txBody>
      </p:sp>
    </p:spTree>
    <p:extLst>
      <p:ext uri="{BB962C8B-B14F-4D97-AF65-F5344CB8AC3E}">
        <p14:creationId xmlns:p14="http://schemas.microsoft.com/office/powerpoint/2010/main" val="764588791"/>
      </p:ext>
    </p:extLst>
  </p:cSld>
  <p:clrMapOvr>
    <a:masterClrMapping/>
  </p:clrMapOvr>
</p:sld>
</file>

<file path=ppt/theme/theme1.xml><?xml version="1.0" encoding="utf-8"?>
<a:theme xmlns:a="http://schemas.openxmlformats.org/drawingml/2006/main" name="Thème Offic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42570071_TF22920738" id="{526D2FBC-782D-4D7B-9325-F7E21CAD9FDE}" vid="{EF60532B-0359-4266-9194-C43344E3372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Présentation élaborée en caractères gras modernes</Template>
  <TotalTime>127</TotalTime>
  <Words>245</Words>
  <Application>Microsoft Office PowerPoint</Application>
  <PresentationFormat>Grand écran</PresentationFormat>
  <Paragraphs>69</Paragraphs>
  <Slides>16</Slides>
  <Notes>16</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16</vt:i4>
      </vt:variant>
    </vt:vector>
  </HeadingPairs>
  <TitlesOfParts>
    <vt:vector size="23" baseType="lpstr">
      <vt:lpstr>Calibri</vt:lpstr>
      <vt:lpstr>Wingdings</vt:lpstr>
      <vt:lpstr>Avenir Next LT Pro</vt:lpstr>
      <vt:lpstr>Speak Pro</vt:lpstr>
      <vt:lpstr>Söhne</vt:lpstr>
      <vt:lpstr>Arial</vt:lpstr>
      <vt:lpstr>Thème Office</vt:lpstr>
      <vt:lpstr>Budget Manager</vt:lpstr>
      <vt:lpstr>I. Introduction II. Étude Préalable III. Planification de backlog produit IV. Conclusion Générale </vt:lpstr>
      <vt:lpstr>Introduction Contexte et objectif du projet Méthodologie Agile Scrum adoptée 2.Étude Préalable Présentation du projet Analyse critique de l'existant Solution proposée Méthodologie Agile Scrum Technologie et outils utilisés Architecture de l'application 3.Planification de backlog produit Définition du backlog produit Organisation des sprints Sprint 1 : [objectifs et résultats] Sprint 2 : [objectifs et résultats] Sprint 3 : [objectifs et résultats] 4.Conclusion Générale Bilan global du projet Réussites et enseignements tirés Recommandations pour de futurs développements</vt:lpstr>
      <vt:lpstr>I. Introduction</vt:lpstr>
      <vt:lpstr>II. Étude Préalable</vt:lpstr>
      <vt:lpstr>II. Étude Préalable</vt:lpstr>
      <vt:lpstr>III. Planification de backlog produit</vt:lpstr>
      <vt:lpstr>III. Planification de backlog produit</vt:lpstr>
      <vt:lpstr>IV. Solutions and Constraints</vt:lpstr>
      <vt:lpstr>Présentation PowerPoint</vt:lpstr>
      <vt:lpstr>Présentation PowerPoint</vt:lpstr>
      <vt:lpstr>Présentation PowerPoint</vt:lpstr>
      <vt:lpstr>Présentation PowerPoint</vt:lpstr>
      <vt:lpstr>Présentation PowerPoint</vt:lpstr>
      <vt:lpstr>VI. Conclusion</vt:lpstr>
      <vt:lpstr>THANK YOU FOR YOUR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PRÉSENTATION</dc:title>
  <dc:creator>Halim Riabi</dc:creator>
  <cp:lastModifiedBy>Halim Riabi</cp:lastModifiedBy>
  <cp:revision>39</cp:revision>
  <dcterms:created xsi:type="dcterms:W3CDTF">2023-04-30T18:42:03Z</dcterms:created>
  <dcterms:modified xsi:type="dcterms:W3CDTF">2023-05-20T15:58:25Z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